
<file path=[Content_Types].xml><?xml version="1.0" encoding="utf-8"?>
<Types xmlns="http://schemas.openxmlformats.org/package/2006/content-types">
  <Override PartName="/ppt/slideLayouts/slideLayout15.xml" ContentType="application/vnd.openxmlformats-officedocument.presentationml.slideLayout+xml"/>
  <Override PartName="/ppt/slideLayouts/slideLayout23.xml" ContentType="application/vnd.openxmlformats-officedocument.presentationml.slideLayout+xml"/>
  <Override PartName="/ppt/slides/slide9.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Default Extension="rels" ContentType="application/vnd.openxmlformats-package.relationships+xml"/>
  <Default Extension="jpeg" ContentType="image/jpeg"/>
  <Override PartName="/ppt/slides/slide10.xml" ContentType="application/vnd.openxmlformats-officedocument.presentationml.slide+xml"/>
  <Override PartName="/ppt/slideLayouts/slideLayout5.xml" ContentType="application/vnd.openxmlformats-officedocument.presentationml.slideLayout+xml"/>
  <Override PartName="/ppt/slides/slide1.xml" ContentType="application/vnd.openxmlformats-officedocument.presentationml.slide+xml"/>
  <Override PartName="/ppt/slideMasters/slideMaster2.xml" ContentType="application/vnd.openxmlformats-officedocument.presentationml.slideMaster+xml"/>
  <Override PartName="/docProps/app.xml" ContentType="application/vnd.openxmlformats-officedocument.extended-properties+xml"/>
  <Override PartName="/ppt/theme/theme2.xml" ContentType="application/vnd.openxmlformats-officedocument.theme+xml"/>
  <Override PartName="/ppt/slideLayouts/slideLayout1.xml" ContentType="application/vnd.openxmlformats-officedocument.presentationml.slideLayout+xml"/>
  <Default Extension="xml" ContentType="application/xml"/>
  <Override PartName="/ppt/slideLayouts/slideLayout16.xml" ContentType="application/vnd.openxmlformats-officedocument.presentationml.slideLayout+xml"/>
  <Override PartName="/ppt/tableStyles.xml" ContentType="application/vnd.openxmlformats-officedocument.presentationml.tableStyles+xml"/>
  <Override PartName="/ppt/slideLayouts/slideLayout24.xml" ContentType="application/vnd.openxmlformats-officedocument.presentationml.slideLayout+xml"/>
  <Override PartName="/ppt/slides/slide15.xml" ContentType="application/vnd.openxmlformats-officedocument.presentationml.slide+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s/slide6.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Default Extension="png" ContentType="image/png"/>
  <Override PartName="/ppt/slideLayouts/slideLayout2.xml" ContentType="application/vnd.openxmlformats-officedocument.presentationml.slideLayout+xml"/>
  <Override PartName="/ppt/slideLayouts/slideLayout17.xml" ContentType="application/vnd.openxmlformats-officedocument.presentationml.slideLayout+xml"/>
  <Override PartName="/ppt/slides/slide16.xml" ContentType="application/vnd.openxmlformats-officedocument.presentationml.slide+xml"/>
  <Override PartName="/ppt/slideLayouts/slideLayout13.xml" ContentType="application/vnd.openxmlformats-officedocument.presentationml.slideLayout+xml"/>
  <Override PartName="/ppt/slideLayouts/slideLayout21.xml" ContentType="application/vnd.openxmlformats-officedocument.presentationml.slideLayout+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Layouts/slideLayout3.xml" ContentType="application/vnd.openxmlformats-officedocument.presentationml.slideLayout+xml"/>
  <Override PartName="/ppt/slideLayouts/slideLayout18.xml" ContentType="application/vnd.openxmlformats-officedocument.presentationml.slideLayout+xml"/>
  <Override PartName="/ppt/slides/slide17.xml" ContentType="application/vnd.openxmlformats-officedocument.presentationml.slide+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ppt/slides/slide8.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theme/theme1.xml" ContentType="application/vnd.openxmlformats-officedocument.theme+xml"/>
  <Override PartName="/ppt/slideLayouts/slideLayout19.xml" ContentType="application/vnd.openxmlformats-officedocument.presentationml.slideLayout+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61" r:id="rId1"/>
    <p:sldMasterId id="2147483666" r:id="rId2"/>
  </p:sldMasterIdLst>
  <p:sldIdLst>
    <p:sldId id="256" r:id="rId3"/>
    <p:sldId id="257" r:id="rId4"/>
    <p:sldId id="264" r:id="rId5"/>
    <p:sldId id="272" r:id="rId6"/>
    <p:sldId id="265" r:id="rId7"/>
    <p:sldId id="266" r:id="rId8"/>
    <p:sldId id="267" r:id="rId9"/>
    <p:sldId id="268" r:id="rId10"/>
    <p:sldId id="269" r:id="rId11"/>
    <p:sldId id="270" r:id="rId12"/>
    <p:sldId id="271" r:id="rId13"/>
    <p:sldId id="258" r:id="rId14"/>
    <p:sldId id="259" r:id="rId15"/>
    <p:sldId id="260" r:id="rId16"/>
    <p:sldId id="261" r:id="rId17"/>
    <p:sldId id="262" r:id="rId18"/>
    <p:sldId id="263" r:id="rId1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snapToGrid="0" snapToObjects="1">
      <p:cViewPr varScale="1">
        <p:scale>
          <a:sx n="75" d="100"/>
          <a:sy n="75" d="100"/>
        </p:scale>
        <p:origin x="-130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20" Type="http://schemas.openxmlformats.org/officeDocument/2006/relationships/printerSettings" Target="printerSettings/printerSettings1.bin"/><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28DAE5FE-CF09-3147-8ADD-36D9D157B877}" type="datetimeFigureOut">
              <a:rPr lang="en-US" smtClean="0">
                <a:solidFill>
                  <a:srgbClr val="775F55"/>
                </a:solidFill>
              </a:rPr>
              <a:pPr/>
              <a:t>11/8/11</a:t>
            </a:fld>
            <a:endParaRPr lang="en-US">
              <a:solidFill>
                <a:srgbClr val="775F55"/>
              </a:solidFill>
            </a:endParaRPr>
          </a:p>
        </p:txBody>
      </p:sp>
      <p:sp>
        <p:nvSpPr>
          <p:cNvPr id="5" name="Footer Placeholder 4"/>
          <p:cNvSpPr>
            <a:spLocks noGrp="1"/>
          </p:cNvSpPr>
          <p:nvPr>
            <p:ph type="ftr" sz="quarter" idx="11"/>
          </p:nvPr>
        </p:nvSpPr>
        <p:spPr/>
        <p:txBody>
          <a:bodyPr/>
          <a:lstStyle/>
          <a:p>
            <a:endParaRPr lang="en-US">
              <a:solidFill>
                <a:srgbClr val="775F55"/>
              </a:solidFill>
            </a:endParaRPr>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9D3C3113-BF72-AD47-BC0A-899924A1643B}"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wo Content">
    <p:spTree>
      <p:nvGrpSpPr>
        <p:cNvPr id="1" name=""/>
        <p:cNvGrpSpPr/>
        <p:nvPr/>
      </p:nvGrpSpPr>
      <p:grpSpPr>
        <a:xfrm>
          <a:off x="0" y="0"/>
          <a:ext cx="0" cy="0"/>
          <a:chOff x="0" y="0"/>
          <a:chExt cx="0" cy="0"/>
        </a:xfrm>
      </p:grpSpPr>
      <p:sp>
        <p:nvSpPr>
          <p:cNvPr id="11" name="Rectangle 10"/>
          <p:cNvSpPr/>
          <p:nvPr/>
        </p:nvSpPr>
        <p:spPr>
          <a:xfrm>
            <a:off x="8210550" y="282574"/>
            <a:ext cx="642097"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8068235" y="282574"/>
            <a:ext cx="91440"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39987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48BB7ADF-D931-7548-8F49-86F99E85592C}" type="datetimeFigureOut">
              <a:rPr lang="en-US" smtClean="0"/>
              <a:pPr/>
              <a:t>11/8/11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381227C-5165-6741-9983-70FBD512F6B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Comparison">
    <p:spTree>
      <p:nvGrpSpPr>
        <p:cNvPr id="1" name=""/>
        <p:cNvGrpSpPr/>
        <p:nvPr/>
      </p:nvGrpSpPr>
      <p:grpSpPr>
        <a:xfrm>
          <a:off x="0" y="0"/>
          <a:ext cx="0" cy="0"/>
          <a:chOff x="0" y="0"/>
          <a:chExt cx="0" cy="0"/>
        </a:xfrm>
      </p:grpSpPr>
      <p:sp>
        <p:nvSpPr>
          <p:cNvPr id="10" name="Rectangle 9"/>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TextBox 11"/>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4" name="Content Placeholder 3"/>
          <p:cNvSpPr>
            <a:spLocks noGrp="1"/>
          </p:cNvSpPr>
          <p:nvPr>
            <p:ph sz="half" idx="2"/>
          </p:nvPr>
        </p:nvSpPr>
        <p:spPr>
          <a:xfrm>
            <a:off x="497541"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6" name="Content Placeholder 5"/>
          <p:cNvSpPr>
            <a:spLocks noGrp="1"/>
          </p:cNvSpPr>
          <p:nvPr>
            <p:ph sz="quarter" idx="4"/>
          </p:nvPr>
        </p:nvSpPr>
        <p:spPr>
          <a:xfrm>
            <a:off x="4399878"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48BB7ADF-D931-7548-8F49-86F99E85592C}" type="datetimeFigureOut">
              <a:rPr lang="en-US" smtClean="0"/>
              <a:pPr/>
              <a:t>11/8/11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381227C-5165-6741-9983-70FBD512F6B8}" type="slidenum">
              <a:rPr lang="en-US" smtClean="0"/>
              <a:pPr/>
              <a:t>‹#›</a:t>
            </a:fld>
            <a:endParaRPr lang="en-US"/>
          </a:p>
        </p:txBody>
      </p:sp>
      <p:sp>
        <p:nvSpPr>
          <p:cNvPr id="3" name="Text Placeholder 2"/>
          <p:cNvSpPr>
            <a:spLocks noGrp="1"/>
          </p:cNvSpPr>
          <p:nvPr>
            <p:ph type="body" idx="1"/>
          </p:nvPr>
        </p:nvSpPr>
        <p:spPr>
          <a:xfrm>
            <a:off x="497541" y="2070847"/>
            <a:ext cx="3657600" cy="322729"/>
          </a:xfrm>
          <a:prstGeom prst="rect">
            <a:avLst/>
          </a:prstGeom>
          <a:solidFill>
            <a:schemeClr val="accent3"/>
          </a:solidFill>
        </p:spPr>
        <p:txBody>
          <a:bodyPr tIns="0" bIns="0" anchor="ctr" anchorCtr="0">
            <a:noAutofit/>
          </a:bodyPr>
          <a:lstStyle>
            <a:lvl1pPr marL="0" indent="0" algn="ctr">
              <a:spcBef>
                <a:spcPts val="0"/>
              </a:spcBef>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399878" y="2070847"/>
            <a:ext cx="3657600" cy="322729"/>
          </a:xfrm>
          <a:prstGeom prst="rect">
            <a:avLst/>
          </a:prstGeom>
          <a:solidFill>
            <a:schemeClr val="accent3">
              <a:lumMod val="60000"/>
              <a:lumOff val="40000"/>
            </a:schemeClr>
          </a:solidFill>
        </p:spPr>
        <p:txBody>
          <a:bodyPr tIns="0" bIns="0" anchor="ctr" anchorCtr="0">
            <a:noAutofit/>
          </a:bodyPr>
          <a:lstStyle>
            <a:lvl1pPr marL="0" indent="0" algn="ctr">
              <a:spcBef>
                <a:spcPts val="0"/>
              </a:spcBef>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Content, Top and Bottom">
    <p:spTree>
      <p:nvGrpSpPr>
        <p:cNvPr id="1" name=""/>
        <p:cNvGrpSpPr/>
        <p:nvPr/>
      </p:nvGrpSpPr>
      <p:grpSpPr>
        <a:xfrm>
          <a:off x="0" y="0"/>
          <a:ext cx="0" cy="0"/>
          <a:chOff x="0" y="0"/>
          <a:chExt cx="0" cy="0"/>
        </a:xfrm>
      </p:grpSpPr>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98517" y="1985963"/>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48BB7ADF-D931-7548-8F49-86F99E85592C}" type="datetimeFigureOut">
              <a:rPr lang="en-US" smtClean="0"/>
              <a:pPr/>
              <a:t>11/8/11</a:t>
            </a:fld>
            <a:endParaRPr lang="en-US"/>
          </a:p>
        </p:txBody>
      </p:sp>
      <p:sp>
        <p:nvSpPr>
          <p:cNvPr id="6" name="Footer Placeholder 5"/>
          <p:cNvSpPr>
            <a:spLocks noGrp="1"/>
          </p:cNvSpPr>
          <p:nvPr>
            <p:ph type="ftr" sz="quarter" idx="11"/>
          </p:nvPr>
        </p:nvSpPr>
        <p:spPr/>
        <p:txBody>
          <a:bodyPr/>
          <a:lstStyle/>
          <a:p>
            <a:endParaRPr lang="en-US"/>
          </a:p>
        </p:txBody>
      </p:sp>
      <p:sp>
        <p:nvSpPr>
          <p:cNvPr id="13" name="Content Placeholder 2"/>
          <p:cNvSpPr>
            <a:spLocks noGrp="1"/>
          </p:cNvSpPr>
          <p:nvPr>
            <p:ph sz="half" idx="14"/>
          </p:nvPr>
        </p:nvSpPr>
        <p:spPr>
          <a:xfrm>
            <a:off x="498517" y="4164965"/>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4" name="Rectangle 13"/>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5" name="Slide Number Placeholder 6"/>
          <p:cNvSpPr>
            <a:spLocks noGrp="1"/>
          </p:cNvSpPr>
          <p:nvPr>
            <p:ph type="sldNum" sz="quarter" idx="12"/>
          </p:nvPr>
        </p:nvSpPr>
        <p:spPr>
          <a:xfrm>
            <a:off x="8305800" y="242234"/>
            <a:ext cx="554038" cy="365125"/>
          </a:xfrm>
        </p:spPr>
        <p:txBody>
          <a:bodyPr/>
          <a:lstStyle/>
          <a:p>
            <a:fld id="{6381227C-5165-6741-9983-70FBD512F6B8}"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3 Content">
    <p:spTree>
      <p:nvGrpSpPr>
        <p:cNvPr id="1" name=""/>
        <p:cNvGrpSpPr/>
        <p:nvPr/>
      </p:nvGrpSpPr>
      <p:grpSpPr>
        <a:xfrm>
          <a:off x="0" y="0"/>
          <a:ext cx="0" cy="0"/>
          <a:chOff x="0" y="0"/>
          <a:chExt cx="0" cy="0"/>
        </a:xfrm>
      </p:grpSpPr>
      <p:sp>
        <p:nvSpPr>
          <p:cNvPr id="8" name="Rectangle 7"/>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48BB7ADF-D931-7548-8F49-86F99E85592C}" type="datetimeFigureOut">
              <a:rPr lang="en-US" smtClean="0"/>
              <a:pPr/>
              <a:t>11/8/11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381227C-5165-6741-9983-70FBD512F6B8}" type="slidenum">
              <a:rPr lang="en-US" smtClean="0"/>
              <a:pPr/>
              <a:t>‹#›</a:t>
            </a:fld>
            <a:endParaRPr lang="en-US"/>
          </a:p>
        </p:txBody>
      </p:sp>
      <p:sp>
        <p:nvSpPr>
          <p:cNvPr id="11" name="Content Placeholder 2"/>
          <p:cNvSpPr>
            <a:spLocks noGrp="1"/>
          </p:cNvSpPr>
          <p:nvPr>
            <p:ph sz="half" idx="15"/>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3"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4 Content">
    <p:spTree>
      <p:nvGrpSpPr>
        <p:cNvPr id="1" name=""/>
        <p:cNvGrpSpPr/>
        <p:nvPr/>
      </p:nvGrpSpPr>
      <p:grpSpPr>
        <a:xfrm>
          <a:off x="0" y="0"/>
          <a:ext cx="0" cy="0"/>
          <a:chOff x="0" y="0"/>
          <a:chExt cx="0" cy="0"/>
        </a:xfrm>
      </p:grpSpPr>
      <p:sp>
        <p:nvSpPr>
          <p:cNvPr id="8" name="Rectangle 7"/>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5" name="Date Placeholder 4"/>
          <p:cNvSpPr>
            <a:spLocks noGrp="1"/>
          </p:cNvSpPr>
          <p:nvPr>
            <p:ph type="dt" sz="half" idx="10"/>
          </p:nvPr>
        </p:nvSpPr>
        <p:spPr/>
        <p:txBody>
          <a:bodyPr/>
          <a:lstStyle/>
          <a:p>
            <a:fld id="{48BB7ADF-D931-7548-8F49-86F99E85592C}" type="datetimeFigureOut">
              <a:rPr lang="en-US" smtClean="0"/>
              <a:pPr/>
              <a:t>11/8/11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381227C-5165-6741-9983-70FBD512F6B8}" type="slidenum">
              <a:rPr lang="en-US" smtClean="0"/>
              <a:pPr/>
              <a:t>‹#›</a:t>
            </a:fld>
            <a:endParaRPr lang="en-US"/>
          </a:p>
        </p:txBody>
      </p:sp>
      <p:sp>
        <p:nvSpPr>
          <p:cNvPr id="12" name="Content Placeholder 2"/>
          <p:cNvSpPr>
            <a:spLocks noGrp="1"/>
          </p:cNvSpPr>
          <p:nvPr>
            <p:ph sz="half" idx="17"/>
          </p:nvPr>
        </p:nvSpPr>
        <p:spPr>
          <a:xfrm>
            <a:off x="502920" y="1985963"/>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4" name="Content Placeholder 2"/>
          <p:cNvSpPr>
            <a:spLocks noGrp="1"/>
          </p:cNvSpPr>
          <p:nvPr>
            <p:ph sz="half" idx="18"/>
          </p:nvPr>
        </p:nvSpPr>
        <p:spPr>
          <a:xfrm>
            <a:off x="502920" y="4164965"/>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5"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6"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Only">
    <p:spTree>
      <p:nvGrpSpPr>
        <p:cNvPr id="1" name=""/>
        <p:cNvGrpSpPr/>
        <p:nvPr/>
      </p:nvGrpSpPr>
      <p:grpSpPr>
        <a:xfrm>
          <a:off x="0" y="0"/>
          <a:ext cx="0" cy="0"/>
          <a:chOff x="0" y="0"/>
          <a:chExt cx="0" cy="0"/>
        </a:xfrm>
      </p:grpSpPr>
      <p:sp>
        <p:nvSpPr>
          <p:cNvPr id="6" name="Rectangle 5"/>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TextBox 7"/>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48BB7ADF-D931-7548-8F49-86F99E85592C}" type="datetimeFigureOut">
              <a:rPr lang="en-US" smtClean="0"/>
              <a:pPr/>
              <a:t>11/8/11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381227C-5165-6741-9983-70FBD512F6B8}" type="slidenum">
              <a:rPr lang="en-US" smtClean="0"/>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Blank">
    <p:spTree>
      <p:nvGrpSpPr>
        <p:cNvPr id="1" name=""/>
        <p:cNvGrpSpPr/>
        <p:nvPr/>
      </p:nvGrpSpPr>
      <p:grpSpPr>
        <a:xfrm>
          <a:off x="0" y="0"/>
          <a:ext cx="0" cy="0"/>
          <a:chOff x="0" y="0"/>
          <a:chExt cx="0" cy="0"/>
        </a:xfrm>
      </p:grpSpPr>
      <p:sp>
        <p:nvSpPr>
          <p:cNvPr id="5" name="Rectangle 4"/>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Date Placeholder 1"/>
          <p:cNvSpPr>
            <a:spLocks noGrp="1"/>
          </p:cNvSpPr>
          <p:nvPr>
            <p:ph type="dt" sz="half" idx="10"/>
          </p:nvPr>
        </p:nvSpPr>
        <p:spPr/>
        <p:txBody>
          <a:bodyPr/>
          <a:lstStyle/>
          <a:p>
            <a:fld id="{48BB7ADF-D931-7548-8F49-86F99E85592C}" type="datetimeFigureOut">
              <a:rPr lang="en-US" smtClean="0"/>
              <a:pPr/>
              <a:t>11/8/11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381227C-5165-6741-9983-70FBD512F6B8}" type="slidenum">
              <a:rPr lang="en-US" smtClean="0"/>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8" name="Rectangle 7"/>
          <p:cNvSpPr/>
          <p:nvPr/>
        </p:nvSpPr>
        <p:spPr>
          <a:xfrm>
            <a:off x="282575" y="228600"/>
            <a:ext cx="3451225"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5" y="2571750"/>
            <a:ext cx="3255264"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3" name="Content Placeholder 2"/>
          <p:cNvSpPr>
            <a:spLocks noGrp="1"/>
          </p:cNvSpPr>
          <p:nvPr>
            <p:ph idx="1"/>
          </p:nvPr>
        </p:nvSpPr>
        <p:spPr>
          <a:xfrm>
            <a:off x="4168775" y="273050"/>
            <a:ext cx="4597399" cy="5853113"/>
          </a:xfrm>
        </p:spPr>
        <p:txBody>
          <a:bodyPr>
            <a:normAutofit/>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381093" y="3733800"/>
            <a:ext cx="3255264" cy="2392363"/>
          </a:xfrm>
        </p:spPr>
        <p:txBody>
          <a:bodyPr/>
          <a:lstStyle>
            <a:lvl1pPr marL="0"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48BB7ADF-D931-7548-8F49-86F99E85592C}" type="datetimeFigureOut">
              <a:rPr lang="en-US" smtClean="0"/>
              <a:pPr/>
              <a:t>11/8/11</a:t>
            </a:fld>
            <a:endParaRPr lang="en-US"/>
          </a:p>
        </p:txBody>
      </p:sp>
      <p:sp>
        <p:nvSpPr>
          <p:cNvPr id="6" name="Footer Placeholder 5"/>
          <p:cNvSpPr>
            <a:spLocks noGrp="1"/>
          </p:cNvSpPr>
          <p:nvPr>
            <p:ph type="ftr" sz="quarter" idx="11"/>
          </p:nvPr>
        </p:nvSpPr>
        <p:spPr>
          <a:xfrm>
            <a:off x="3859305" y="6423585"/>
            <a:ext cx="3316941" cy="365125"/>
          </a:xfrm>
        </p:spPr>
        <p:txBody>
          <a:bodyPr/>
          <a:lstStyle/>
          <a:p>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169404" y="3124200"/>
            <a:ext cx="3898272" cy="87153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6" y="228600"/>
            <a:ext cx="3460658" cy="634523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4169404" y="3995737"/>
            <a:ext cx="3898272" cy="21478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48BB7ADF-D931-7548-8F49-86F99E85592C}" type="datetimeFigureOut">
              <a:rPr lang="en-US" smtClean="0"/>
              <a:pPr/>
              <a:t>11/8/11</a:t>
            </a:fld>
            <a:endParaRPr lang="en-US"/>
          </a:p>
        </p:txBody>
      </p:sp>
      <p:sp>
        <p:nvSpPr>
          <p:cNvPr id="6" name="Footer Placeholder 5"/>
          <p:cNvSpPr>
            <a:spLocks noGrp="1"/>
          </p:cNvSpPr>
          <p:nvPr>
            <p:ph type="ftr" sz="quarter" idx="11"/>
          </p:nvPr>
        </p:nvSpPr>
        <p:spPr>
          <a:xfrm>
            <a:off x="4191000" y="6423585"/>
            <a:ext cx="3005138" cy="365125"/>
          </a:xfrm>
        </p:spPr>
        <p:txBody>
          <a:bodyPr/>
          <a:lstStyle/>
          <a:p>
            <a:endParaRPr lang="en-US"/>
          </a:p>
        </p:txBody>
      </p:sp>
      <p:sp>
        <p:nvSpPr>
          <p:cNvPr id="7" name="Slide Number Placeholder 6"/>
          <p:cNvSpPr>
            <a:spLocks noGrp="1"/>
          </p:cNvSpPr>
          <p:nvPr>
            <p:ph type="sldNum" sz="quarter" idx="12"/>
          </p:nvPr>
        </p:nvSpPr>
        <p:spPr/>
        <p:txBody>
          <a:bodyPr/>
          <a:lstStyle/>
          <a:p>
            <a:fld id="{6381227C-5165-6741-9983-70FBD512F6B8}" type="slidenum">
              <a:rPr lang="en-US" smtClean="0"/>
              <a:pPr/>
              <a:t>‹#›</a:t>
            </a:fld>
            <a:endParaRPr lang="en-US"/>
          </a:p>
        </p:txBody>
      </p:sp>
      <p:sp>
        <p:nvSpPr>
          <p:cNvPr id="10" name="TextBox 9"/>
          <p:cNvSpPr txBox="1"/>
          <p:nvPr/>
        </p:nvSpPr>
        <p:spPr>
          <a:xfrm>
            <a:off x="3990110" y="3370730"/>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506505" y="4424082"/>
            <a:ext cx="6191157" cy="83371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5" y="228600"/>
            <a:ext cx="637838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506505" y="5257799"/>
            <a:ext cx="6191157" cy="885825"/>
          </a:xfrm>
        </p:spPr>
        <p:txBody>
          <a:bodyPr/>
          <a:lstStyle>
            <a:lvl1pPr marL="0" indent="0">
              <a:spcBef>
                <a:spcPts val="3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BB7ADF-D931-7548-8F49-86F99E85592C}" type="datetimeFigureOut">
              <a:rPr lang="en-US" smtClean="0"/>
              <a:pPr/>
              <a:t>11/8/11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381227C-5165-6741-9983-70FBD512F6B8}" type="slidenum">
              <a:rPr lang="en-US" smtClean="0"/>
              <a:pPr/>
              <a:t>‹#›</a:t>
            </a:fld>
            <a:endParaRPr lang="en-US"/>
          </a:p>
        </p:txBody>
      </p:sp>
      <p:sp>
        <p:nvSpPr>
          <p:cNvPr id="8" name="Rectangle 7"/>
          <p:cNvSpPr/>
          <p:nvPr/>
        </p:nvSpPr>
        <p:spPr>
          <a:xfrm>
            <a:off x="6802438" y="22860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6802438" y="2377440"/>
            <a:ext cx="2057400" cy="20391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327212" y="4632792"/>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74CBEAF9-9E58-4CC8-A6FF-6DD8A58DEEA4}" type="datetimeFigureOut">
              <a:rPr lang="en-US" smtClean="0">
                <a:solidFill>
                  <a:srgbClr val="775F55"/>
                </a:solidFill>
              </a:rPr>
              <a:pPr/>
              <a:t>11/8/11</a:t>
            </a:fld>
            <a:endParaRPr lang="en-US">
              <a:solidFill>
                <a:srgbClr val="775F55"/>
              </a:solidFill>
            </a:endParaRPr>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BC5217A8-0E06-4059-AC45-433E2E67A85D}" type="slidenum">
              <a:rPr lang="en-US" smtClean="0"/>
              <a:pPr/>
              <a:t>‹#›</a:t>
            </a:fld>
            <a:endParaRPr lang="en-US"/>
          </a:p>
        </p:txBody>
      </p:sp>
      <p:sp>
        <p:nvSpPr>
          <p:cNvPr id="14" name="Footer Placeholder 13"/>
          <p:cNvSpPr>
            <a:spLocks noGrp="1"/>
          </p:cNvSpPr>
          <p:nvPr>
            <p:ph type="ftr" sz="quarter" idx="12"/>
          </p:nvPr>
        </p:nvSpPr>
        <p:spPr/>
        <p:txBody>
          <a:bodyPr/>
          <a:lstStyle/>
          <a:p>
            <a:endParaRPr lang="en-US">
              <a:solidFill>
                <a:srgbClr val="775F55"/>
              </a:solidFill>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Pictures with Caption">
    <p:spTree>
      <p:nvGrpSpPr>
        <p:cNvPr id="1" name=""/>
        <p:cNvGrpSpPr/>
        <p:nvPr/>
      </p:nvGrpSpPr>
      <p:grpSpPr>
        <a:xfrm>
          <a:off x="0" y="0"/>
          <a:ext cx="0" cy="0"/>
          <a:chOff x="0" y="0"/>
          <a:chExt cx="0" cy="0"/>
        </a:xfrm>
      </p:grpSpPr>
      <p:sp>
        <p:nvSpPr>
          <p:cNvPr id="8" name="Rectangle 7"/>
          <p:cNvSpPr/>
          <p:nvPr/>
        </p:nvSpPr>
        <p:spPr>
          <a:xfrm>
            <a:off x="282574" y="228600"/>
            <a:ext cx="6387167"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4" y="2571750"/>
            <a:ext cx="6181611"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381094" y="3733800"/>
            <a:ext cx="6179566" cy="2392363"/>
          </a:xfrm>
        </p:spPr>
        <p:txBody>
          <a:bodyPr/>
          <a:lstStyle>
            <a:lvl1pPr marL="0"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5212262" y="6235607"/>
            <a:ext cx="1348398" cy="365125"/>
          </a:xfrm>
        </p:spPr>
        <p:txBody>
          <a:bodyPr/>
          <a:lstStyle>
            <a:lvl1pPr>
              <a:defRPr>
                <a:solidFill>
                  <a:schemeClr val="bg1"/>
                </a:solidFill>
              </a:defRPr>
            </a:lvl1pPr>
          </a:lstStyle>
          <a:p>
            <a:fld id="{48BB7ADF-D931-7548-8F49-86F99E85592C}" type="datetimeFigureOut">
              <a:rPr lang="en-US" smtClean="0"/>
              <a:pPr/>
              <a:t>11/8/11</a:t>
            </a:fld>
            <a:endParaRPr lang="en-US"/>
          </a:p>
        </p:txBody>
      </p:sp>
      <p:sp>
        <p:nvSpPr>
          <p:cNvPr id="6" name="Footer Placeholder 5"/>
          <p:cNvSpPr>
            <a:spLocks noGrp="1"/>
          </p:cNvSpPr>
          <p:nvPr>
            <p:ph type="ftr" sz="quarter" idx="11"/>
          </p:nvPr>
        </p:nvSpPr>
        <p:spPr>
          <a:xfrm>
            <a:off x="381095" y="6235607"/>
            <a:ext cx="4648105" cy="365125"/>
          </a:xfrm>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p:txBody>
          <a:bodyPr/>
          <a:lstStyle/>
          <a:p>
            <a:fld id="{6381227C-5165-6741-9983-70FBD512F6B8}" type="slidenum">
              <a:rPr lang="en-US" smtClean="0"/>
              <a:pPr/>
              <a:t>‹#›</a:t>
            </a:fld>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0" name="Rectangle 9"/>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6802438" y="2374940"/>
            <a:ext cx="2057400" cy="2039112"/>
          </a:xfrm>
        </p:spPr>
        <p:txBody>
          <a:bodyPr/>
          <a:lstStyle>
            <a:lvl1pPr>
              <a:buNone/>
              <a:defRPr/>
            </a:lvl1pPr>
          </a:lstStyle>
          <a:p>
            <a:r>
              <a:rPr lang="en-US" smtClean="0"/>
              <a:t>Click icon to add picture</a:t>
            </a:r>
            <a:endParaRPr/>
          </a:p>
        </p:txBody>
      </p:sp>
      <p:sp>
        <p:nvSpPr>
          <p:cNvPr id="13" name="Picture Placeholder 12"/>
          <p:cNvSpPr>
            <a:spLocks noGrp="1"/>
          </p:cNvSpPr>
          <p:nvPr>
            <p:ph type="pic" sz="quarter" idx="14"/>
          </p:nvPr>
        </p:nvSpPr>
        <p:spPr>
          <a:xfrm>
            <a:off x="6802438" y="4535424"/>
            <a:ext cx="2057400" cy="2039112"/>
          </a:xfrm>
        </p:spPr>
        <p:txBody>
          <a:bodyPr/>
          <a:lstStyle>
            <a:lvl1pPr>
              <a:buNone/>
              <a:defRPr/>
            </a:lvl1pPr>
          </a:lstStyle>
          <a:p>
            <a:r>
              <a:rPr lang="en-US" smtClean="0"/>
              <a:t>Click icon to add picture</a:t>
            </a:r>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3 Pictures with Caption">
    <p:spTree>
      <p:nvGrpSpPr>
        <p:cNvPr id="1" name=""/>
        <p:cNvGrpSpPr/>
        <p:nvPr/>
      </p:nvGrpSpPr>
      <p:grpSpPr>
        <a:xfrm>
          <a:off x="0" y="0"/>
          <a:ext cx="0" cy="0"/>
          <a:chOff x="0" y="0"/>
          <a:chExt cx="0" cy="0"/>
        </a:xfrm>
      </p:grpSpPr>
      <p:sp>
        <p:nvSpPr>
          <p:cNvPr id="8" name="Rectangle 7"/>
          <p:cNvSpPr/>
          <p:nvPr/>
        </p:nvSpPr>
        <p:spPr>
          <a:xfrm>
            <a:off x="282575" y="228600"/>
            <a:ext cx="423545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4" y="2571750"/>
            <a:ext cx="4016633"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381094" y="3733800"/>
            <a:ext cx="4015304" cy="2392363"/>
          </a:xfrm>
        </p:spPr>
        <p:txBody>
          <a:bodyPr/>
          <a:lstStyle>
            <a:lvl1pPr marL="0"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048000" y="6235607"/>
            <a:ext cx="1348398" cy="365125"/>
          </a:xfrm>
        </p:spPr>
        <p:txBody>
          <a:bodyPr/>
          <a:lstStyle>
            <a:lvl1pPr>
              <a:defRPr>
                <a:solidFill>
                  <a:schemeClr val="bg1"/>
                </a:solidFill>
              </a:defRPr>
            </a:lvl1pPr>
          </a:lstStyle>
          <a:p>
            <a:fld id="{48BB7ADF-D931-7548-8F49-86F99E85592C}" type="datetimeFigureOut">
              <a:rPr lang="en-US" smtClean="0"/>
              <a:pPr/>
              <a:t>11/8/11</a:t>
            </a:fld>
            <a:endParaRPr lang="en-US"/>
          </a:p>
        </p:txBody>
      </p:sp>
      <p:sp>
        <p:nvSpPr>
          <p:cNvPr id="6" name="Footer Placeholder 5"/>
          <p:cNvSpPr>
            <a:spLocks noGrp="1"/>
          </p:cNvSpPr>
          <p:nvPr>
            <p:ph type="ftr" sz="quarter" idx="11"/>
          </p:nvPr>
        </p:nvSpPr>
        <p:spPr>
          <a:xfrm>
            <a:off x="381095" y="6235607"/>
            <a:ext cx="2590705" cy="365125"/>
          </a:xfrm>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p:txBody>
          <a:bodyPr/>
          <a:lstStyle/>
          <a:p>
            <a:fld id="{6381227C-5165-6741-9983-70FBD512F6B8}" type="slidenum">
              <a:rPr lang="en-US" smtClean="0"/>
              <a:pPr/>
              <a:t>‹#›</a:t>
            </a:fld>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0" name="Rectangle 9"/>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4388" y="4534726"/>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4624388" y="228600"/>
            <a:ext cx="2057400" cy="2039112"/>
          </a:xfrm>
        </p:spPr>
        <p:txBody>
          <a:bodyPr/>
          <a:lstStyle>
            <a:lvl1pPr>
              <a:buNone/>
              <a:defRPr/>
            </a:lvl1pPr>
          </a:lstStyle>
          <a:p>
            <a:r>
              <a:rPr lang="en-US" smtClean="0"/>
              <a:t>Click icon to add picture</a:t>
            </a:r>
            <a:endParaRPr/>
          </a:p>
        </p:txBody>
      </p:sp>
      <p:sp>
        <p:nvSpPr>
          <p:cNvPr id="13" name="Picture Placeholder 12"/>
          <p:cNvSpPr>
            <a:spLocks noGrp="1"/>
          </p:cNvSpPr>
          <p:nvPr>
            <p:ph type="pic" sz="quarter" idx="14"/>
          </p:nvPr>
        </p:nvSpPr>
        <p:spPr>
          <a:xfrm>
            <a:off x="4624388" y="2381663"/>
            <a:ext cx="2057400" cy="2039112"/>
          </a:xfrm>
        </p:spPr>
        <p:txBody>
          <a:bodyPr/>
          <a:lstStyle>
            <a:lvl1pPr>
              <a:buNone/>
              <a:defRPr/>
            </a:lvl1pPr>
          </a:lstStyle>
          <a:p>
            <a:r>
              <a:rPr lang="en-US" smtClean="0"/>
              <a:t>Click icon to add picture</a:t>
            </a:r>
            <a:endParaRPr/>
          </a:p>
        </p:txBody>
      </p:sp>
      <p:sp>
        <p:nvSpPr>
          <p:cNvPr id="14" name="Picture Placeholder 12"/>
          <p:cNvSpPr>
            <a:spLocks noGrp="1"/>
          </p:cNvSpPr>
          <p:nvPr>
            <p:ph type="pic" sz="quarter" idx="15"/>
          </p:nvPr>
        </p:nvSpPr>
        <p:spPr>
          <a:xfrm>
            <a:off x="6803136" y="2381662"/>
            <a:ext cx="2057400" cy="4187952"/>
          </a:xfrm>
        </p:spPr>
        <p:txBody>
          <a:bodyPr/>
          <a:lstStyle>
            <a:lvl1pPr>
              <a:buNone/>
              <a:defRPr/>
            </a:lvl1pPr>
          </a:lstStyle>
          <a:p>
            <a:r>
              <a:rPr lang="en-US" smtClean="0"/>
              <a:t>Click icon to add picture</a:t>
            </a:r>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3 Pictures with Caption, Alt.">
    <p:spTree>
      <p:nvGrpSpPr>
        <p:cNvPr id="1" name=""/>
        <p:cNvGrpSpPr/>
        <p:nvPr/>
      </p:nvGrpSpPr>
      <p:grpSpPr>
        <a:xfrm>
          <a:off x="0" y="0"/>
          <a:ext cx="0" cy="0"/>
          <a:chOff x="0" y="0"/>
          <a:chExt cx="0" cy="0"/>
        </a:xfrm>
      </p:grpSpPr>
      <p:sp>
        <p:nvSpPr>
          <p:cNvPr id="11" name="Rectangle 10"/>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53000" y="3124200"/>
            <a:ext cx="3108960" cy="87153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5" y="2365248"/>
            <a:ext cx="424011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4953000" y="3995737"/>
            <a:ext cx="3108960" cy="21478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48BB7ADF-D931-7548-8F49-86F99E85592C}" type="datetimeFigureOut">
              <a:rPr lang="en-US" smtClean="0"/>
              <a:pPr/>
              <a:t>11/8/11</a:t>
            </a:fld>
            <a:endParaRPr lang="en-US"/>
          </a:p>
        </p:txBody>
      </p:sp>
      <p:sp>
        <p:nvSpPr>
          <p:cNvPr id="6" name="Footer Placeholder 5"/>
          <p:cNvSpPr>
            <a:spLocks noGrp="1"/>
          </p:cNvSpPr>
          <p:nvPr>
            <p:ph type="ftr" sz="quarter" idx="11"/>
          </p:nvPr>
        </p:nvSpPr>
        <p:spPr>
          <a:xfrm>
            <a:off x="4191000" y="6423585"/>
            <a:ext cx="3005138" cy="365125"/>
          </a:xfrm>
        </p:spPr>
        <p:txBody>
          <a:bodyPr/>
          <a:lstStyle/>
          <a:p>
            <a:endParaRPr lang="en-US"/>
          </a:p>
        </p:txBody>
      </p:sp>
      <p:sp>
        <p:nvSpPr>
          <p:cNvPr id="7" name="Slide Number Placeholder 6"/>
          <p:cNvSpPr>
            <a:spLocks noGrp="1"/>
          </p:cNvSpPr>
          <p:nvPr>
            <p:ph type="sldNum" sz="quarter" idx="12"/>
          </p:nvPr>
        </p:nvSpPr>
        <p:spPr/>
        <p:txBody>
          <a:bodyPr/>
          <a:lstStyle/>
          <a:p>
            <a:fld id="{6381227C-5165-6741-9983-70FBD512F6B8}" type="slidenum">
              <a:rPr lang="en-US" smtClean="0"/>
              <a:pPr/>
              <a:t>‹#›</a:t>
            </a:fld>
            <a:endParaRPr lang="en-US"/>
          </a:p>
        </p:txBody>
      </p:sp>
      <p:sp>
        <p:nvSpPr>
          <p:cNvPr id="10" name="TextBox 9"/>
          <p:cNvSpPr txBox="1"/>
          <p:nvPr/>
        </p:nvSpPr>
        <p:spPr>
          <a:xfrm>
            <a:off x="4750361" y="3370730"/>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
        <p:nvSpPr>
          <p:cNvPr id="14" name="Picture Placeholder 12"/>
          <p:cNvSpPr>
            <a:spLocks noGrp="1"/>
          </p:cNvSpPr>
          <p:nvPr>
            <p:ph type="pic" sz="quarter" idx="13"/>
          </p:nvPr>
        </p:nvSpPr>
        <p:spPr>
          <a:xfrm>
            <a:off x="277905" y="228600"/>
            <a:ext cx="2057400" cy="2039112"/>
          </a:xfrm>
        </p:spPr>
        <p:txBody>
          <a:bodyPr/>
          <a:lstStyle>
            <a:lvl1pPr>
              <a:buNone/>
              <a:defRPr/>
            </a:lvl1pPr>
          </a:lstStyle>
          <a:p>
            <a:r>
              <a:rPr lang="en-US" smtClean="0"/>
              <a:t>Click icon to add picture</a:t>
            </a:r>
            <a:endParaRPr/>
          </a:p>
        </p:txBody>
      </p:sp>
      <p:sp>
        <p:nvSpPr>
          <p:cNvPr id="15" name="Picture Placeholder 12"/>
          <p:cNvSpPr>
            <a:spLocks noGrp="1"/>
          </p:cNvSpPr>
          <p:nvPr>
            <p:ph type="pic" sz="quarter" idx="14"/>
          </p:nvPr>
        </p:nvSpPr>
        <p:spPr>
          <a:xfrm>
            <a:off x="2460625" y="228600"/>
            <a:ext cx="2057400" cy="2039112"/>
          </a:xfrm>
        </p:spPr>
        <p:txBody>
          <a:bodyPr/>
          <a:lstStyle>
            <a:lvl1pPr>
              <a:buNone/>
              <a:defRPr/>
            </a:lvl1pPr>
          </a:lstStyle>
          <a:p>
            <a:r>
              <a:rPr lang="en-US" smtClean="0"/>
              <a:t>Click icon to add picture</a:t>
            </a:r>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and Vertical Text">
    <p:spTree>
      <p:nvGrpSpPr>
        <p:cNvPr id="1" name=""/>
        <p:cNvGrpSpPr/>
        <p:nvPr/>
      </p:nvGrpSpPr>
      <p:grpSpPr>
        <a:xfrm>
          <a:off x="0" y="0"/>
          <a:ext cx="0" cy="0"/>
          <a:chOff x="0" y="0"/>
          <a:chExt cx="0" cy="0"/>
        </a:xfrm>
      </p:grpSpPr>
      <p:sp>
        <p:nvSpPr>
          <p:cNvPr id="7" name="Rectangle 6"/>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48BB7ADF-D931-7548-8F49-86F99E85592C}" type="datetimeFigureOut">
              <a:rPr lang="en-US" smtClean="0"/>
              <a:pPr/>
              <a:t>11/8/11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81227C-5165-6741-9983-70FBD512F6B8}" type="slidenum">
              <a:rPr lang="en-US" smtClean="0"/>
              <a:pPr/>
              <a:t>‹#›</a:t>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Vertical Title and Text">
    <p:spTree>
      <p:nvGrpSpPr>
        <p:cNvPr id="1" name=""/>
        <p:cNvGrpSpPr/>
        <p:nvPr/>
      </p:nvGrpSpPr>
      <p:grpSpPr>
        <a:xfrm>
          <a:off x="0" y="0"/>
          <a:ext cx="0" cy="0"/>
          <a:chOff x="0" y="0"/>
          <a:chExt cx="0" cy="0"/>
        </a:xfrm>
      </p:grpSpPr>
      <p:sp>
        <p:nvSpPr>
          <p:cNvPr id="10" name="Rectangle 9"/>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995772" y="954742"/>
            <a:ext cx="681318" cy="5171422"/>
          </a:xfrm>
        </p:spPr>
        <p:txBody>
          <a:bodyPr vert="eaVert" anchor="t" anchorCtr="0"/>
          <a:lstStyle/>
          <a:p>
            <a:r>
              <a:rPr lang="en-US" smtClean="0"/>
              <a:t>Click to edit Master title style</a:t>
            </a:r>
            <a:endParaRPr/>
          </a:p>
        </p:txBody>
      </p:sp>
      <p:sp>
        <p:nvSpPr>
          <p:cNvPr id="3" name="Vertical Text Placeholder 2"/>
          <p:cNvSpPr>
            <a:spLocks noGrp="1"/>
          </p:cNvSpPr>
          <p:nvPr>
            <p:ph type="body" orient="vert" idx="1"/>
          </p:nvPr>
        </p:nvSpPr>
        <p:spPr>
          <a:xfrm>
            <a:off x="457200" y="958756"/>
            <a:ext cx="6858000" cy="518486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48BB7ADF-D931-7548-8F49-86F99E85592C}" type="datetimeFigureOut">
              <a:rPr lang="en-US" smtClean="0"/>
              <a:pPr/>
              <a:t>11/8/11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81227C-5165-6741-9983-70FBD512F6B8}" type="slidenum">
              <a:rPr lang="en-US" smtClean="0"/>
              <a:pPr/>
              <a:t>‹#›</a:t>
            </a:fld>
            <a:endParaRPr lang="en-US"/>
          </a:p>
        </p:txBody>
      </p:sp>
      <p:sp>
        <p:nvSpPr>
          <p:cNvPr id="9" name="TextBox 8"/>
          <p:cNvSpPr txBox="1"/>
          <p:nvPr/>
        </p:nvSpPr>
        <p:spPr>
          <a:xfrm rot="16200000">
            <a:off x="8593111" y="561668"/>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28DAE5FE-CF09-3147-8ADD-36D9D157B877}" type="datetimeFigureOut">
              <a:rPr lang="en-US" smtClean="0">
                <a:solidFill>
                  <a:srgbClr val="775F55"/>
                </a:solidFill>
              </a:rPr>
              <a:pPr/>
              <a:t>11/8/11</a:t>
            </a:fld>
            <a:endParaRPr lang="en-US">
              <a:solidFill>
                <a:srgbClr val="775F55"/>
              </a:solidFill>
            </a:endParaRPr>
          </a:p>
        </p:txBody>
      </p:sp>
      <p:sp>
        <p:nvSpPr>
          <p:cNvPr id="12" name="Slide Number Placeholder 11"/>
          <p:cNvSpPr>
            <a:spLocks noGrp="1"/>
          </p:cNvSpPr>
          <p:nvPr>
            <p:ph type="sldNum" sz="quarter" idx="16"/>
          </p:nvPr>
        </p:nvSpPr>
        <p:spPr/>
        <p:txBody>
          <a:bodyPr rtlCol="0"/>
          <a:lstStyle/>
          <a:p>
            <a:fld id="{9D3C3113-BF72-AD47-BC0A-899924A1643B}" type="slidenum">
              <a:rPr lang="en-US" smtClean="0"/>
              <a:pPr/>
              <a:t>‹#›</a:t>
            </a:fld>
            <a:endParaRPr lang="en-US"/>
          </a:p>
        </p:txBody>
      </p:sp>
      <p:sp>
        <p:nvSpPr>
          <p:cNvPr id="14" name="Footer Placeholder 13"/>
          <p:cNvSpPr>
            <a:spLocks noGrp="1"/>
          </p:cNvSpPr>
          <p:nvPr>
            <p:ph type="ftr" sz="quarter" idx="17"/>
          </p:nvPr>
        </p:nvSpPr>
        <p:spPr/>
        <p:txBody>
          <a:bodyPr rtlCol="0"/>
          <a:lstStyle/>
          <a:p>
            <a:endParaRPr lang="en-US">
              <a:solidFill>
                <a:srgbClr val="775F55"/>
              </a:solidFill>
            </a:endParaRPr>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8DAE5FE-CF09-3147-8ADD-36D9D157B877}" type="datetimeFigureOut">
              <a:rPr lang="en-US" smtClean="0">
                <a:solidFill>
                  <a:srgbClr val="775F55"/>
                </a:solidFill>
              </a:rPr>
              <a:pPr/>
              <a:t>11/8/11</a:t>
            </a:fld>
            <a:endParaRPr lang="en-US">
              <a:solidFill>
                <a:srgbClr val="775F55"/>
              </a:solidFill>
            </a:endParaRPr>
          </a:p>
        </p:txBody>
      </p:sp>
      <p:sp>
        <p:nvSpPr>
          <p:cNvPr id="5" name="Footer Placeholder 4"/>
          <p:cNvSpPr>
            <a:spLocks noGrp="1"/>
          </p:cNvSpPr>
          <p:nvPr>
            <p:ph type="ftr" sz="quarter" idx="11"/>
          </p:nvPr>
        </p:nvSpPr>
        <p:spPr/>
        <p:txBody>
          <a:bodyPr/>
          <a:lstStyle/>
          <a:p>
            <a:endParaRPr lang="en-US">
              <a:solidFill>
                <a:srgbClr val="775F55"/>
              </a:solidFill>
            </a:endParaRPr>
          </a:p>
        </p:txBody>
      </p:sp>
      <p:sp>
        <p:nvSpPr>
          <p:cNvPr id="6" name="Slide Number Placeholder 5"/>
          <p:cNvSpPr>
            <a:spLocks noGrp="1"/>
          </p:cNvSpPr>
          <p:nvPr>
            <p:ph type="sldNum" sz="quarter" idx="12"/>
          </p:nvPr>
        </p:nvSpPr>
        <p:spPr/>
        <p:txBody>
          <a:bodyPr/>
          <a:lstStyle/>
          <a:p>
            <a:fld id="{9D3C3113-BF72-AD47-BC0A-899924A1643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en-US" smtClean="0"/>
              <a:t>Click to edit Master title style</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48BB7ADF-D931-7548-8F49-86F99E85592C}" type="datetimeFigureOut">
              <a:rPr lang="en-US" smtClean="0"/>
              <a:pPr/>
              <a:t>11/8/11</a:t>
            </a:fld>
            <a:endParaRPr lang="en-US"/>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lang="en-US"/>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5" name="TextBox 14"/>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1" name="Rectangle 10"/>
          <p:cNvSpPr/>
          <p:nvPr/>
        </p:nvSpPr>
        <p:spPr>
          <a:xfrm>
            <a:off x="4624388" y="228600"/>
            <a:ext cx="2057400" cy="203911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6802438" y="2377440"/>
            <a:ext cx="2057400" cy="20391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and Content">
    <p:spTree>
      <p:nvGrpSpPr>
        <p:cNvPr id="1" name=""/>
        <p:cNvGrpSpPr/>
        <p:nvPr/>
      </p:nvGrpSpPr>
      <p:grpSpPr>
        <a:xfrm>
          <a:off x="0" y="0"/>
          <a:ext cx="0" cy="0"/>
          <a:chOff x="0" y="0"/>
          <a:chExt cx="0" cy="0"/>
        </a:xfrm>
      </p:grpSpPr>
      <p:sp>
        <p:nvSpPr>
          <p:cNvPr id="7" name="Rectangle 6"/>
          <p:cNvSpPr/>
          <p:nvPr/>
        </p:nvSpPr>
        <p:spPr>
          <a:xfrm>
            <a:off x="8210550" y="282574"/>
            <a:ext cx="642097"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48BB7ADF-D931-7548-8F49-86F99E85592C}" type="datetimeFigureOut">
              <a:rPr lang="en-US" smtClean="0"/>
              <a:pPr/>
              <a:t>11/8/11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81227C-5165-6741-9983-70FBD512F6B8}" type="slidenum">
              <a:rPr lang="en-US" smtClean="0"/>
              <a:pPr/>
              <a:t>‹#›</a:t>
            </a:fld>
            <a:endParaRPr lang="en-US"/>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10" name="Rectangle 9"/>
          <p:cNvSpPr/>
          <p:nvPr/>
        </p:nvSpPr>
        <p:spPr>
          <a:xfrm>
            <a:off x="8068235" y="282574"/>
            <a:ext cx="91440"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and Content, Alt.">
    <p:spTree>
      <p:nvGrpSpPr>
        <p:cNvPr id="1" name=""/>
        <p:cNvGrpSpPr/>
        <p:nvPr/>
      </p:nvGrpSpPr>
      <p:grpSpPr>
        <a:xfrm>
          <a:off x="0" y="0"/>
          <a:ext cx="0" cy="0"/>
          <a:chOff x="0" y="0"/>
          <a:chExt cx="0" cy="0"/>
        </a:xfrm>
      </p:grpSpPr>
      <p:sp>
        <p:nvSpPr>
          <p:cNvPr id="7" name="Rectangle 6"/>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8474" y="134471"/>
            <a:ext cx="7556313" cy="995082"/>
          </a:xfrm>
        </p:spPr>
        <p:txBody>
          <a:bodyPr anchor="b" anchorCtr="0"/>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48BB7ADF-D931-7548-8F49-86F99E85592C}" type="datetimeFigureOut">
              <a:rPr lang="en-US" smtClean="0"/>
              <a:pPr/>
              <a:t>11/8/11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81227C-5165-6741-9983-70FBD512F6B8}" type="slidenum">
              <a:rPr lang="en-US" smtClean="0"/>
              <a:pPr/>
              <a:t>‹#›</a:t>
            </a:fld>
            <a:endParaRPr lang="en-US"/>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10" name="Text Placeholder 3"/>
          <p:cNvSpPr>
            <a:spLocks noGrp="1"/>
          </p:cNvSpPr>
          <p:nvPr>
            <p:ph type="body" sz="half" idx="2"/>
          </p:nvPr>
        </p:nvSpPr>
        <p:spPr>
          <a:xfrm>
            <a:off x="498518" y="1129553"/>
            <a:ext cx="7558960" cy="774700"/>
          </a:xfrm>
        </p:spPr>
        <p:txBody>
          <a:bodyPr vert="horz" lIns="91440" tIns="45720" rIns="91440" bIns="45720" rtlCol="0" anchor="t" anchorCtr="0">
            <a:noAutofit/>
          </a:bodyPr>
          <a:lstStyle>
            <a:lvl1pPr marL="0" indent="0">
              <a:buNone/>
              <a:defRPr kumimoji="0" sz="2400" b="0" i="0" u="none" strike="noStrike" kern="1200" cap="none" spc="0" normalizeH="0" baseline="0">
                <a:ln>
                  <a:noFill/>
                </a:ln>
                <a:solidFill>
                  <a:schemeClr val="accent3"/>
                </a:solidFill>
                <a:effectLst/>
                <a:uLnTx/>
                <a:uFillTx/>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Slide with 2 Pictures">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en-US" smtClean="0"/>
              <a:t>Click to edit Master title style</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867AFBF3-AED0-BA41-825B-5440CA1E9DBA}" type="datetimeFigureOut">
              <a:rPr lang="en-US" smtClean="0">
                <a:solidFill>
                  <a:prstClr val="black">
                    <a:lumMod val="65000"/>
                    <a:lumOff val="35000"/>
                  </a:prstClr>
                </a:solidFill>
              </a:rPr>
              <a:pPr/>
              <a:t>11/8/11</a:t>
            </a:fld>
            <a:endParaRPr lang="en-US" dirty="0">
              <a:solidFill>
                <a:prstClr val="black">
                  <a:lumMod val="65000"/>
                  <a:lumOff val="35000"/>
                </a:prstClr>
              </a:solidFill>
            </a:endParaRPr>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lang="en-US" dirty="0">
              <a:solidFill>
                <a:prstClr val="black">
                  <a:lumMod val="65000"/>
                  <a:lumOff val="35000"/>
                </a:prstClr>
              </a:solidFill>
            </a:endParaRPr>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Picture Placeholder 12"/>
          <p:cNvSpPr>
            <a:spLocks noGrp="1"/>
          </p:cNvSpPr>
          <p:nvPr>
            <p:ph type="pic" sz="quarter" idx="12"/>
          </p:nvPr>
        </p:nvSpPr>
        <p:spPr>
          <a:xfrm>
            <a:off x="4624388" y="228600"/>
            <a:ext cx="2057400" cy="2039112"/>
          </a:xfrm>
        </p:spPr>
        <p:txBody>
          <a:bodyPr/>
          <a:lstStyle>
            <a:lvl1pPr>
              <a:buNone/>
              <a:defRPr/>
            </a:lvl1pPr>
          </a:lstStyle>
          <a:p>
            <a:r>
              <a:rPr lang="en-US" smtClean="0"/>
              <a:t>Click icon to add picture</a:t>
            </a:r>
            <a:endParaRPr/>
          </a:p>
        </p:txBody>
      </p:sp>
      <p:sp>
        <p:nvSpPr>
          <p:cNvPr id="14" name="Picture Placeholder 12"/>
          <p:cNvSpPr>
            <a:spLocks noGrp="1"/>
          </p:cNvSpPr>
          <p:nvPr>
            <p:ph type="pic" sz="quarter" idx="13"/>
          </p:nvPr>
        </p:nvSpPr>
        <p:spPr>
          <a:xfrm>
            <a:off x="6802438" y="2377440"/>
            <a:ext cx="2057400" cy="2039112"/>
          </a:xfrm>
        </p:spPr>
        <p:txBody>
          <a:bodyPr/>
          <a:lstStyle>
            <a:lvl1pPr>
              <a:buNone/>
              <a:defRPr/>
            </a:lvl1pPr>
          </a:lstStyle>
          <a:p>
            <a:r>
              <a:rPr lang="en-US" smtClean="0"/>
              <a:t>Click icon to add picture</a:t>
            </a:r>
            <a:endParaRPr/>
          </a:p>
        </p:txBody>
      </p:sp>
      <p:sp>
        <p:nvSpPr>
          <p:cNvPr id="16" name="Text Placeholder 3"/>
          <p:cNvSpPr>
            <a:spLocks noGrp="1"/>
          </p:cNvSpPr>
          <p:nvPr>
            <p:ph type="body" sz="half" idx="2"/>
          </p:nvPr>
        </p:nvSpPr>
        <p:spPr>
          <a:xfrm>
            <a:off x="857250" y="1779494"/>
            <a:ext cx="3086100" cy="2040905"/>
          </a:xfrm>
        </p:spPr>
        <p:txBody>
          <a:bodyPr lIns="45720" tIns="45720" rIns="45720" anchor="t">
            <a:noAutofit/>
          </a:bodyPr>
          <a:lstStyle>
            <a:lvl1pPr marL="0" indent="0" algn="ctr">
              <a:buNone/>
              <a:defRPr sz="4600">
                <a:solidFill>
                  <a:schemeClr val="bg1"/>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5" name="TextBox 14"/>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7" name="Rectangle 6"/>
          <p:cNvSpPr/>
          <p:nvPr/>
        </p:nvSpPr>
        <p:spPr>
          <a:xfrm>
            <a:off x="658907" y="228600"/>
            <a:ext cx="820093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2286000" y="3124200"/>
            <a:ext cx="5638800" cy="1362075"/>
          </a:xfrm>
        </p:spPr>
        <p:txBody>
          <a:bodyPr anchor="b" anchorCtr="0">
            <a:normAutofit/>
          </a:bodyPr>
          <a:lstStyle>
            <a:lvl1pPr algn="l">
              <a:defRPr sz="3200" b="0" cap="none" baseline="0">
                <a:solidFill>
                  <a:schemeClr val="bg1"/>
                </a:solidFill>
              </a:defRPr>
            </a:lvl1pPr>
          </a:lstStyle>
          <a:p>
            <a:r>
              <a:rPr lang="en-US" smtClean="0"/>
              <a:t>Click to edit Master title style</a:t>
            </a:r>
            <a:endParaRPr/>
          </a:p>
        </p:txBody>
      </p:sp>
      <p:sp>
        <p:nvSpPr>
          <p:cNvPr id="3" name="Text Placeholder 2"/>
          <p:cNvSpPr>
            <a:spLocks noGrp="1"/>
          </p:cNvSpPr>
          <p:nvPr>
            <p:ph type="body" idx="1"/>
          </p:nvPr>
        </p:nvSpPr>
        <p:spPr>
          <a:xfrm>
            <a:off x="2286000" y="4495800"/>
            <a:ext cx="5638800" cy="1500187"/>
          </a:xfrm>
        </p:spPr>
        <p:txBody>
          <a:bodyPr anchor="t" anchorCtr="0">
            <a:normAutofit/>
          </a:bodyPr>
          <a:lstStyle>
            <a:lvl1pPr marL="0" indent="0">
              <a:spcBef>
                <a:spcPts val="300"/>
              </a:spcBef>
              <a:buNone/>
              <a:defRPr sz="1400" cap="none"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658906" y="6248774"/>
            <a:ext cx="1474694" cy="365125"/>
          </a:xfrm>
        </p:spPr>
        <p:txBody>
          <a:bodyPr/>
          <a:lstStyle>
            <a:lvl1pPr algn="l">
              <a:defRPr>
                <a:solidFill>
                  <a:schemeClr val="bg1"/>
                </a:solidFill>
              </a:defRPr>
            </a:lvl1pPr>
          </a:lstStyle>
          <a:p>
            <a:fld id="{48BB7ADF-D931-7548-8F49-86F99E85592C}" type="datetimeFigureOut">
              <a:rPr lang="en-US" smtClean="0"/>
              <a:pPr/>
              <a:t>11/8/11</a:t>
            </a:fld>
            <a:endParaRPr lang="en-US"/>
          </a:p>
        </p:txBody>
      </p:sp>
      <p:sp>
        <p:nvSpPr>
          <p:cNvPr id="5" name="Footer Placeholder 4"/>
          <p:cNvSpPr>
            <a:spLocks noGrp="1"/>
          </p:cNvSpPr>
          <p:nvPr>
            <p:ph type="ftr" sz="quarter" idx="11"/>
          </p:nvPr>
        </p:nvSpPr>
        <p:spPr>
          <a:xfrm>
            <a:off x="2286000" y="6248774"/>
            <a:ext cx="5638800" cy="365125"/>
          </a:xfrm>
        </p:spPr>
        <p:txBody>
          <a:bodyPr/>
          <a:lstStyle>
            <a:lvl1pPr>
              <a:defRPr>
                <a:solidFill>
                  <a:schemeClr val="bg1"/>
                </a:solidFill>
              </a:defRPr>
            </a:lvl1pPr>
          </a:lstStyle>
          <a:p>
            <a:endParaRPr lang="en-US"/>
          </a:p>
        </p:txBody>
      </p:sp>
      <p:sp>
        <p:nvSpPr>
          <p:cNvPr id="6" name="Slide Number Placeholder 5"/>
          <p:cNvSpPr>
            <a:spLocks noGrp="1"/>
          </p:cNvSpPr>
          <p:nvPr>
            <p:ph type="sldNum" sz="quarter" idx="12"/>
          </p:nvPr>
        </p:nvSpPr>
        <p:spPr>
          <a:xfrm>
            <a:off x="8305800" y="6248774"/>
            <a:ext cx="554038" cy="365125"/>
          </a:xfrm>
        </p:spPr>
        <p:txBody>
          <a:bodyPr/>
          <a:lstStyle/>
          <a:p>
            <a:fld id="{6381227C-5165-6741-9983-70FBD512F6B8}" type="slidenum">
              <a:rPr lang="en-US" smtClean="0"/>
              <a:pPr/>
              <a:t>‹#›</a:t>
            </a:fld>
            <a:endParaRPr lang="en-US"/>
          </a:p>
        </p:txBody>
      </p:sp>
      <p:sp>
        <p:nvSpPr>
          <p:cNvPr id="8" name="TextBox 7"/>
          <p:cNvSpPr txBox="1"/>
          <p:nvPr/>
        </p:nvSpPr>
        <p:spPr>
          <a:xfrm>
            <a:off x="2003612" y="3110754"/>
            <a:ext cx="260909" cy="615553"/>
          </a:xfrm>
          <a:prstGeom prst="rect">
            <a:avLst/>
          </a:prstGeom>
          <a:noFill/>
        </p:spPr>
        <p:txBody>
          <a:bodyPr wrap="square" lIns="0" tIns="0" rIns="0" bIns="0" rtlCol="0">
            <a:spAutoFit/>
          </a:bodyPr>
          <a:lstStyle/>
          <a:p>
            <a:r>
              <a:rPr sz="4000" b="1">
                <a:solidFill>
                  <a:schemeClr val="accent1">
                    <a:lumMod val="60000"/>
                    <a:lumOff val="40000"/>
                  </a:schemeClr>
                </a:solidFill>
              </a:rPr>
              <a:t>+</a:t>
            </a:r>
          </a:p>
        </p:txBody>
      </p:sp>
      <p:sp>
        <p:nvSpPr>
          <p:cNvPr id="9" name="Rectangle 8"/>
          <p:cNvSpPr/>
          <p:nvPr/>
        </p:nvSpPr>
        <p:spPr>
          <a:xfrm>
            <a:off x="285750" y="228600"/>
            <a:ext cx="212725" cy="634523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13.xml"/><Relationship Id="rId20" Type="http://schemas.openxmlformats.org/officeDocument/2006/relationships/slideLayout" Target="../slideLayouts/slideLayout24.xml"/><Relationship Id="rId21" Type="http://schemas.openxmlformats.org/officeDocument/2006/relationships/theme" Target="../theme/theme2.xml"/><Relationship Id="rId10" Type="http://schemas.openxmlformats.org/officeDocument/2006/relationships/slideLayout" Target="../slideLayouts/slideLayout14.xml"/><Relationship Id="rId11" Type="http://schemas.openxmlformats.org/officeDocument/2006/relationships/slideLayout" Target="../slideLayouts/slideLayout15.xml"/><Relationship Id="rId12" Type="http://schemas.openxmlformats.org/officeDocument/2006/relationships/slideLayout" Target="../slideLayouts/slideLayout16.xml"/><Relationship Id="rId13" Type="http://schemas.openxmlformats.org/officeDocument/2006/relationships/slideLayout" Target="../slideLayouts/slideLayout17.xml"/><Relationship Id="rId14" Type="http://schemas.openxmlformats.org/officeDocument/2006/relationships/slideLayout" Target="../slideLayouts/slideLayout18.xml"/><Relationship Id="rId15" Type="http://schemas.openxmlformats.org/officeDocument/2006/relationships/slideLayout" Target="../slideLayouts/slideLayout19.xml"/><Relationship Id="rId16" Type="http://schemas.openxmlformats.org/officeDocument/2006/relationships/slideLayout" Target="../slideLayouts/slideLayout20.xml"/><Relationship Id="rId17" Type="http://schemas.openxmlformats.org/officeDocument/2006/relationships/slideLayout" Target="../slideLayouts/slideLayout21.xml"/><Relationship Id="rId18" Type="http://schemas.openxmlformats.org/officeDocument/2006/relationships/slideLayout" Target="../slideLayouts/slideLayout22.xml"/><Relationship Id="rId19" Type="http://schemas.openxmlformats.org/officeDocument/2006/relationships/slideLayout" Target="../slideLayouts/slideLayout23.xml"/><Relationship Id="rId1" Type="http://schemas.openxmlformats.org/officeDocument/2006/relationships/slideLayout" Target="../slideLayouts/slideLayout5.xml"/><Relationship Id="rId2" Type="http://schemas.openxmlformats.org/officeDocument/2006/relationships/slideLayout" Target="../slideLayouts/slideLayout6.xml"/><Relationship Id="rId3" Type="http://schemas.openxmlformats.org/officeDocument/2006/relationships/slideLayout" Target="../slideLayouts/slideLayout7.xml"/><Relationship Id="rId4" Type="http://schemas.openxmlformats.org/officeDocument/2006/relationships/slideLayout" Target="../slideLayouts/slideLayout8.xml"/><Relationship Id="rId5" Type="http://schemas.openxmlformats.org/officeDocument/2006/relationships/slideLayout" Target="../slideLayouts/slideLayout9.xml"/><Relationship Id="rId6" Type="http://schemas.openxmlformats.org/officeDocument/2006/relationships/slideLayout" Target="../slideLayouts/slideLayout10.xml"/><Relationship Id="rId7" Type="http://schemas.openxmlformats.org/officeDocument/2006/relationships/slideLayout" Target="../slideLayouts/slideLayout11.xml"/><Relationship Id="rId8"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28DAE5FE-CF09-3147-8ADD-36D9D157B877}" type="datetimeFigureOut">
              <a:rPr lang="en-US" smtClean="0">
                <a:solidFill>
                  <a:srgbClr val="775F55"/>
                </a:solidFill>
              </a:rPr>
              <a:pPr/>
              <a:t>11/8/11</a:t>
            </a:fld>
            <a:endParaRPr lang="en-US">
              <a:solidFill>
                <a:srgbClr val="775F55"/>
              </a:solidFill>
            </a:endParaRPr>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solidFill>
                <a:srgbClr val="775F55"/>
              </a:solidFill>
            </a:endParaRPr>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9D3C3113-BF72-AD47-BC0A-899924A1643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8474" y="484094"/>
            <a:ext cx="7556313" cy="1116106"/>
          </a:xfrm>
          <a:prstGeom prst="rect">
            <a:avLst/>
          </a:prstGeom>
        </p:spPr>
        <p:txBody>
          <a:bodyPr vert="horz" lIns="91440" tIns="45720" rIns="91440" bIns="45720" rtlCol="0" anchor="t" anchorCtr="0">
            <a:noAutofit/>
          </a:bodyPr>
          <a:lstStyle/>
          <a:p>
            <a:r>
              <a:rPr lang="en-US" smtClean="0"/>
              <a:t>Click to edit Master title style</a:t>
            </a:r>
            <a:endParaRPr/>
          </a:p>
        </p:txBody>
      </p:sp>
      <p:sp>
        <p:nvSpPr>
          <p:cNvPr id="3" name="Text Placeholder 2"/>
          <p:cNvSpPr>
            <a:spLocks noGrp="1"/>
          </p:cNvSpPr>
          <p:nvPr>
            <p:ph type="body" idx="1"/>
          </p:nvPr>
        </p:nvSpPr>
        <p:spPr>
          <a:xfrm>
            <a:off x="498474" y="1981200"/>
            <a:ext cx="7556313" cy="4144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6795247" y="6423585"/>
            <a:ext cx="2133600" cy="365125"/>
          </a:xfrm>
          <a:prstGeom prst="rect">
            <a:avLst/>
          </a:prstGeom>
        </p:spPr>
        <p:txBody>
          <a:bodyPr vert="horz" lIns="91440" tIns="45720" rIns="91440" bIns="45720" rtlCol="0" anchor="ctr"/>
          <a:lstStyle>
            <a:lvl1pPr algn="r">
              <a:defRPr sz="1100">
                <a:solidFill>
                  <a:schemeClr val="tx1">
                    <a:lumMod val="65000"/>
                    <a:lumOff val="35000"/>
                  </a:schemeClr>
                </a:solidFill>
              </a:defRPr>
            </a:lvl1pPr>
          </a:lstStyle>
          <a:p>
            <a:fld id="{48BB7ADF-D931-7548-8F49-86F99E85592C}" type="datetimeFigureOut">
              <a:rPr lang="en-US" smtClean="0"/>
              <a:pPr/>
              <a:t>11/8/11</a:t>
            </a:fld>
            <a:endParaRPr lang="en-US"/>
          </a:p>
        </p:txBody>
      </p:sp>
      <p:sp>
        <p:nvSpPr>
          <p:cNvPr id="5" name="Footer Placeholder 4"/>
          <p:cNvSpPr>
            <a:spLocks noGrp="1"/>
          </p:cNvSpPr>
          <p:nvPr>
            <p:ph type="ftr" sz="quarter" idx="3"/>
          </p:nvPr>
        </p:nvSpPr>
        <p:spPr>
          <a:xfrm>
            <a:off x="201706" y="6423585"/>
            <a:ext cx="6122894" cy="365125"/>
          </a:xfrm>
          <a:prstGeom prst="rect">
            <a:avLst/>
          </a:prstGeom>
        </p:spPr>
        <p:txBody>
          <a:bodyPr vert="horz" lIns="91440" tIns="45720" rIns="91440" bIns="45720" rtlCol="0" anchor="ctr"/>
          <a:lstStyle>
            <a:lvl1pPr algn="l">
              <a:defRPr sz="1100">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8305800" y="242234"/>
            <a:ext cx="554038" cy="365125"/>
          </a:xfrm>
          <a:prstGeom prst="rect">
            <a:avLst/>
          </a:prstGeom>
        </p:spPr>
        <p:txBody>
          <a:bodyPr vert="horz" lIns="91440" tIns="45720" rIns="91440" bIns="45720" rtlCol="0" anchor="ctr"/>
          <a:lstStyle>
            <a:lvl1pPr algn="r">
              <a:defRPr sz="1400">
                <a:solidFill>
                  <a:schemeClr val="bg1"/>
                </a:solidFill>
              </a:defRPr>
            </a:lvl1pPr>
          </a:lstStyle>
          <a:p>
            <a:fld id="{6381227C-5165-6741-9983-70FBD512F6B8}"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 id="2147483678" r:id="rId12"/>
    <p:sldLayoutId id="2147483679" r:id="rId13"/>
    <p:sldLayoutId id="2147483680" r:id="rId14"/>
    <p:sldLayoutId id="2147483681" r:id="rId15"/>
    <p:sldLayoutId id="2147483682" r:id="rId16"/>
    <p:sldLayoutId id="2147483683" r:id="rId17"/>
    <p:sldLayoutId id="2147483684" r:id="rId18"/>
    <p:sldLayoutId id="2147483685" r:id="rId19"/>
    <p:sldLayoutId id="2147483686" r:id="rId20"/>
  </p:sldLayoutIdLst>
  <p:txStyles>
    <p:titleStyle>
      <a:lvl1pPr algn="l" defTabSz="914400" rtl="0" eaLnBrk="1" latinLnBrk="0" hangingPunct="1">
        <a:spcBef>
          <a:spcPct val="0"/>
        </a:spcBef>
        <a:buNone/>
        <a:defRPr sz="3600" b="0" kern="1200">
          <a:solidFill>
            <a:schemeClr val="accent1"/>
          </a:solidFill>
          <a:latin typeface="+mj-lt"/>
          <a:ea typeface="+mj-ea"/>
          <a:cs typeface="+mj-cs"/>
        </a:defRPr>
      </a:lvl1pPr>
    </p:titleStyle>
    <p:body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0.png"/><Relationship Id="rId5" Type="http://schemas.openxmlformats.org/officeDocument/2006/relationships/image" Target="../media/image11.png"/><Relationship Id="rId6" Type="http://schemas.openxmlformats.org/officeDocument/2006/relationships/image" Target="../media/image12.png"/><Relationship Id="rId1" Type="http://schemas.openxmlformats.org/officeDocument/2006/relationships/slideLayout" Target="../slideLayouts/slideLayout8.xml"/><Relationship Id="rId2" Type="http://schemas.openxmlformats.org/officeDocument/2006/relationships/image" Target="../media/image8.png"/></Relationships>
</file>

<file path=ppt/slides/_rels/slide13.xml.rels><?xml version="1.0" encoding="UTF-8" standalone="yes"?>
<Relationships xmlns="http://schemas.openxmlformats.org/package/2006/relationships"><Relationship Id="rId3" Type="http://schemas.openxmlformats.org/officeDocument/2006/relationships/hyperlink" Target="http://www.scsk12.org/SCS/curriculum_guides/Art%20Webpage%202008%20/intro.html" TargetMode="External"/><Relationship Id="rId4" Type="http://schemas.openxmlformats.org/officeDocument/2006/relationships/image" Target="../media/image13.png"/><Relationship Id="rId5" Type="http://schemas.openxmlformats.org/officeDocument/2006/relationships/image" Target="../media/image14.png"/><Relationship Id="rId1" Type="http://schemas.openxmlformats.org/officeDocument/2006/relationships/slideLayout" Target="../slideLayouts/slideLayout6.xml"/><Relationship Id="rId2" Type="http://schemas.openxmlformats.org/officeDocument/2006/relationships/hyperlink" Target="http://www.mcsk12.net/aoti/ci/art/benchmarks.asp"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3.png"/><Relationship Id="rId3" Type="http://schemas.openxmlformats.org/officeDocument/2006/relationships/image" Target="../media/image1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3.png"/><Relationship Id="rId3" Type="http://schemas.openxmlformats.org/officeDocument/2006/relationships/image" Target="../media/image1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3.png"/><Relationship Id="rId3" Type="http://schemas.openxmlformats.org/officeDocument/2006/relationships/image" Target="../media/image14.png"/></Relationships>
</file>

<file path=ppt/slides/_rels/slide17.xml.rels><?xml version="1.0" encoding="UTF-8" standalone="yes"?>
<Relationships xmlns="http://schemas.openxmlformats.org/package/2006/relationships"><Relationship Id="rId3" Type="http://schemas.openxmlformats.org/officeDocument/2006/relationships/hyperlink" Target="http://www.mcsk12.net/aoti/ci/art/benchmarks.asp" TargetMode="External"/><Relationship Id="rId4" Type="http://schemas.openxmlformats.org/officeDocument/2006/relationships/hyperlink" Target="http://www.scsk12.org/SCS/curriculum_guides/Art%20Webpage%202008%20/intro.html" TargetMode="External"/><Relationship Id="rId5" Type="http://schemas.openxmlformats.org/officeDocument/2006/relationships/hyperlink" Target="http://www.nd.edu/~rbarger/www7/goals200.html" TargetMode="External"/><Relationship Id="rId6" Type="http://schemas.openxmlformats.org/officeDocument/2006/relationships/image" Target="../media/image13.png"/><Relationship Id="rId1" Type="http://schemas.openxmlformats.org/officeDocument/2006/relationships/slideLayout" Target="../slideLayouts/slideLayout6.xml"/><Relationship Id="rId2" Type="http://schemas.openxmlformats.org/officeDocument/2006/relationships/hyperlink" Target="http://www.ncrel.org/sdrs/areas/issues/envrnmnt/stw/sw0goals.htm"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5.png"/><Relationship Id="rId5" Type="http://schemas.openxmlformats.org/officeDocument/2006/relationships/image" Target="../media/image6.png"/><Relationship Id="rId6" Type="http://schemas.openxmlformats.org/officeDocument/2006/relationships/image" Target="../media/image7.png"/><Relationship Id="rId1" Type="http://schemas.openxmlformats.org/officeDocument/2006/relationships/slideLayout" Target="../slideLayouts/slideLayout8.xml"/><Relationship Id="rId2"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Standards Part III</a:t>
            </a:r>
            <a:endParaRPr lang="en-US" dirty="0"/>
          </a:p>
        </p:txBody>
      </p:sp>
      <p:sp>
        <p:nvSpPr>
          <p:cNvPr id="3" name="Subtitle 2"/>
          <p:cNvSpPr>
            <a:spLocks noGrp="1"/>
          </p:cNvSpPr>
          <p:nvPr>
            <p:ph type="subTitle" idx="1"/>
          </p:nvPr>
        </p:nvSpPr>
        <p:spPr/>
        <p:txBody>
          <a:bodyPr/>
          <a:lstStyle/>
          <a:p>
            <a:r>
              <a:rPr lang="en-US" dirty="0" smtClean="0"/>
              <a:t>State and </a:t>
            </a:r>
            <a:r>
              <a:rPr lang="en-US" dirty="0" smtClean="0"/>
              <a:t>Local Standards for Visual Arts</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609599" y="428625"/>
            <a:ext cx="8153400" cy="1570488"/>
          </a:xfrm>
        </p:spPr>
        <p:txBody>
          <a:bodyPr>
            <a:normAutofit/>
          </a:bodyPr>
          <a:lstStyle/>
          <a:p>
            <a:r>
              <a:rPr lang="en-US" sz="3200" dirty="0" smtClean="0"/>
              <a:t>Student Performance Indicators (2</a:t>
            </a:r>
            <a:r>
              <a:rPr lang="en-US" sz="3200" baseline="30000" dirty="0" smtClean="0"/>
              <a:t>nd</a:t>
            </a:r>
            <a:r>
              <a:rPr lang="en-US" sz="3200" dirty="0" smtClean="0"/>
              <a:t> Grade) </a:t>
            </a:r>
            <a:br>
              <a:rPr lang="en-US" sz="3200" dirty="0" smtClean="0"/>
            </a:br>
            <a:endParaRPr lang="en-US" sz="3200" dirty="0"/>
          </a:p>
        </p:txBody>
      </p:sp>
      <p:sp>
        <p:nvSpPr>
          <p:cNvPr id="3" name="Vertical Text Placeholder 2"/>
          <p:cNvSpPr>
            <a:spLocks noGrp="1"/>
          </p:cNvSpPr>
          <p:nvPr>
            <p:ph type="body" orient="vert" idx="1"/>
          </p:nvPr>
        </p:nvSpPr>
        <p:spPr>
          <a:xfrm rot="16200000">
            <a:off x="2369224" y="39465"/>
            <a:ext cx="4634152" cy="8153400"/>
          </a:xfrm>
        </p:spPr>
        <p:txBody>
          <a:bodyPr>
            <a:normAutofit fontScale="62500" lnSpcReduction="20000"/>
          </a:bodyPr>
          <a:lstStyle/>
          <a:p>
            <a:pPr>
              <a:buNone/>
            </a:pPr>
            <a:r>
              <a:rPr lang="en-US" dirty="0" smtClean="0"/>
              <a:t>The student is able to</a:t>
            </a:r>
          </a:p>
          <a:p>
            <a:pPr>
              <a:buNone/>
            </a:pPr>
            <a:r>
              <a:rPr lang="en-US" dirty="0" smtClean="0"/>
              <a:t> </a:t>
            </a:r>
          </a:p>
          <a:p>
            <a:pPr>
              <a:buNone/>
            </a:pPr>
            <a:r>
              <a:rPr lang="en-US" dirty="0" smtClean="0"/>
              <a:t>3.1.1	Choose subject matter, symbols, and ideas in the student’s own art.</a:t>
            </a:r>
          </a:p>
          <a:p>
            <a:pPr>
              <a:buNone/>
            </a:pPr>
            <a:r>
              <a:rPr lang="en-US" dirty="0" smtClean="0"/>
              <a:t>3.1.2	Select and apply subject matter, symbols, and ideas for the student’s own art.</a:t>
            </a:r>
          </a:p>
          <a:p>
            <a:pPr>
              <a:buNone/>
            </a:pPr>
            <a:r>
              <a:rPr lang="en-US" dirty="0" smtClean="0"/>
              <a:t>3.1.3	Implement chosen subject matter, symbols, and ideas in the student’s own art.</a:t>
            </a:r>
          </a:p>
          <a:p>
            <a:pPr>
              <a:buNone/>
            </a:pPr>
            <a:r>
              <a:rPr lang="en-US" dirty="0" smtClean="0"/>
              <a:t> </a:t>
            </a:r>
          </a:p>
          <a:p>
            <a:pPr>
              <a:buNone/>
            </a:pPr>
            <a:r>
              <a:rPr lang="en-US" dirty="0" smtClean="0"/>
              <a:t>3.2.1	Summarize subject matter and symbols in the student’s own art.</a:t>
            </a:r>
          </a:p>
          <a:p>
            <a:pPr>
              <a:buNone/>
            </a:pPr>
            <a:r>
              <a:rPr lang="en-US" dirty="0" smtClean="0"/>
              <a:t>3.2.2	Examine subject matter, symbols, and ideas in the student’s own art.</a:t>
            </a:r>
          </a:p>
          <a:p>
            <a:pPr>
              <a:buNone/>
            </a:pPr>
            <a:r>
              <a:rPr lang="en-US" dirty="0" smtClean="0"/>
              <a:t>3.2.3	Analyze and evaluate subject matter, symbols, and ideas in the student’s own 	art.</a:t>
            </a:r>
          </a:p>
          <a:p>
            <a:pPr>
              <a:buNone/>
            </a:pPr>
            <a:r>
              <a:rPr lang="en-US" dirty="0" smtClean="0"/>
              <a:t> </a:t>
            </a:r>
          </a:p>
          <a:p>
            <a:pPr>
              <a:buNone/>
            </a:pPr>
            <a:r>
              <a:rPr lang="en-US" dirty="0" smtClean="0"/>
              <a:t>3.3.1	Summarize subject matter and symbols in others’ art.</a:t>
            </a:r>
          </a:p>
          <a:p>
            <a:pPr>
              <a:buNone/>
            </a:pPr>
            <a:r>
              <a:rPr lang="en-US" dirty="0" smtClean="0"/>
              <a:t>3.3.2	Examine subject matter, symbols, and ideas in others’ art. </a:t>
            </a:r>
          </a:p>
          <a:p>
            <a:pPr>
              <a:buNone/>
            </a:pPr>
            <a:r>
              <a:rPr lang="en-US" dirty="0" smtClean="0"/>
              <a:t>3.3.3	Analyze and evaluate matter, symbols, and ideas in others’ art.</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609599" y="428625"/>
            <a:ext cx="8153400" cy="1570488"/>
          </a:xfrm>
        </p:spPr>
        <p:txBody>
          <a:bodyPr>
            <a:normAutofit/>
          </a:bodyPr>
          <a:lstStyle/>
          <a:p>
            <a:r>
              <a:rPr lang="en-US" sz="3200" dirty="0" smtClean="0"/>
              <a:t>Supplemental (2</a:t>
            </a:r>
            <a:r>
              <a:rPr lang="en-US" sz="3200" baseline="30000" dirty="0" smtClean="0"/>
              <a:t>nd</a:t>
            </a:r>
            <a:r>
              <a:rPr lang="en-US" sz="3200" dirty="0" smtClean="0"/>
              <a:t> Grade Visual Arts) </a:t>
            </a:r>
            <a:br>
              <a:rPr lang="en-US" sz="3200" dirty="0" smtClean="0"/>
            </a:br>
            <a:endParaRPr lang="en-US" sz="3200" dirty="0"/>
          </a:p>
        </p:txBody>
      </p:sp>
      <p:sp>
        <p:nvSpPr>
          <p:cNvPr id="3" name="Vertical Text Placeholder 2"/>
          <p:cNvSpPr>
            <a:spLocks noGrp="1"/>
          </p:cNvSpPr>
          <p:nvPr>
            <p:ph type="body" orient="vert" idx="1"/>
          </p:nvPr>
        </p:nvSpPr>
        <p:spPr>
          <a:xfrm rot="16200000">
            <a:off x="2369224" y="39465"/>
            <a:ext cx="4634152" cy="8153400"/>
          </a:xfrm>
        </p:spPr>
        <p:txBody>
          <a:bodyPr>
            <a:normAutofit/>
          </a:bodyPr>
          <a:lstStyle/>
          <a:p>
            <a:pPr>
              <a:buNone/>
            </a:pPr>
            <a:r>
              <a:rPr lang="en-US" dirty="0" smtClean="0"/>
              <a:t>The student will: </a:t>
            </a:r>
          </a:p>
          <a:p>
            <a:pPr>
              <a:buNone/>
            </a:pPr>
            <a:r>
              <a:rPr lang="en-US" dirty="0" smtClean="0"/>
              <a:t>(This assessment is cumulative, see previous grades)</a:t>
            </a:r>
          </a:p>
          <a:p>
            <a:pPr lvl="0">
              <a:buFont typeface="Wingdings" charset="2"/>
              <a:buChar char="§"/>
            </a:pPr>
            <a:r>
              <a:rPr lang="en-US" dirty="0" smtClean="0"/>
              <a:t>Create art based on imagination, recall and/ or observation.</a:t>
            </a:r>
          </a:p>
          <a:p>
            <a:pPr lvl="0">
              <a:buFont typeface="Wingdings" charset="2"/>
              <a:buChar char="§"/>
            </a:pPr>
            <a:r>
              <a:rPr lang="en-US" dirty="0" smtClean="0"/>
              <a:t>Tell a story about a piece of artwork. </a:t>
            </a:r>
          </a:p>
          <a:p>
            <a:pPr lvl="0">
              <a:buFont typeface="Wingdings" charset="2"/>
              <a:buChar char="§"/>
            </a:pPr>
            <a:r>
              <a:rPr lang="en-US" dirty="0" smtClean="0"/>
              <a:t>Use and describe subject matter, symbols and ideas to create meaning in their own art.</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633132"/>
          </a:xfrm>
        </p:spPr>
        <p:txBody>
          <a:bodyPr>
            <a:noAutofit/>
          </a:bodyPr>
          <a:lstStyle/>
          <a:p>
            <a:pPr algn="r"/>
            <a:r>
              <a:rPr lang="en-US" sz="3600" dirty="0" smtClean="0"/>
              <a:t>What are they?</a:t>
            </a:r>
            <a:endParaRPr lang="en-US" sz="3600" dirty="0"/>
          </a:p>
        </p:txBody>
      </p:sp>
      <p:sp>
        <p:nvSpPr>
          <p:cNvPr id="3" name="Subtitle 2"/>
          <p:cNvSpPr>
            <a:spLocks noGrp="1"/>
          </p:cNvSpPr>
          <p:nvPr>
            <p:ph type="subTitle" idx="1"/>
          </p:nvPr>
        </p:nvSpPr>
        <p:spPr>
          <a:xfrm>
            <a:off x="304800" y="5257801"/>
            <a:ext cx="8555038" cy="1371600"/>
          </a:xfrm>
        </p:spPr>
        <p:txBody>
          <a:bodyPr>
            <a:noAutofit/>
          </a:bodyPr>
          <a:lstStyle/>
          <a:p>
            <a:r>
              <a:rPr lang="en-US" sz="1800" b="1" i="1" dirty="0" smtClean="0">
                <a:solidFill>
                  <a:schemeClr val="tx1"/>
                </a:solidFill>
              </a:rPr>
              <a:t>Local Education Agencies (LEAs) Curriculum Standards are developed by selected teachers chosen by the district.  These standards should address national and state standards.  Visual Arts Standards were last updated in Shelby County Schools in 2008, and Memphis City Schools in 2007.</a:t>
            </a:r>
          </a:p>
        </p:txBody>
      </p:sp>
      <p:sp>
        <p:nvSpPr>
          <p:cNvPr id="6" name="Text Placeholder 5"/>
          <p:cNvSpPr>
            <a:spLocks noGrp="1"/>
          </p:cNvSpPr>
          <p:nvPr>
            <p:ph type="body" sz="half" idx="2"/>
          </p:nvPr>
        </p:nvSpPr>
        <p:spPr>
          <a:xfrm>
            <a:off x="609600" y="2386604"/>
            <a:ext cx="3810000" cy="2032995"/>
          </a:xfrm>
        </p:spPr>
        <p:txBody>
          <a:bodyPr/>
          <a:lstStyle/>
          <a:p>
            <a:r>
              <a:rPr lang="en-US" dirty="0" smtClean="0"/>
              <a:t>LEA Standards for Visual Arts</a:t>
            </a:r>
            <a:endParaRPr lang="en-US" dirty="0"/>
          </a:p>
        </p:txBody>
      </p:sp>
      <p:pic>
        <p:nvPicPr>
          <p:cNvPr id="11" name="Picture 10"/>
          <p:cNvPicPr>
            <a:picLocks noChangeAspect="1"/>
          </p:cNvPicPr>
          <p:nvPr/>
        </p:nvPicPr>
        <p:blipFill>
          <a:blip r:embed="rId2"/>
          <a:stretch>
            <a:fillRect/>
          </a:stretch>
        </p:blipFill>
        <p:spPr>
          <a:xfrm>
            <a:off x="4940300" y="533400"/>
            <a:ext cx="1384300" cy="1574800"/>
          </a:xfrm>
          <a:prstGeom prst="rect">
            <a:avLst/>
          </a:prstGeom>
        </p:spPr>
      </p:pic>
      <p:pic>
        <p:nvPicPr>
          <p:cNvPr id="12" name="Picture 11"/>
          <p:cNvPicPr>
            <a:picLocks noChangeAspect="1"/>
          </p:cNvPicPr>
          <p:nvPr/>
        </p:nvPicPr>
        <p:blipFill>
          <a:blip r:embed="rId3"/>
          <a:stretch>
            <a:fillRect/>
          </a:stretch>
        </p:blipFill>
        <p:spPr>
          <a:xfrm>
            <a:off x="7010400" y="2768600"/>
            <a:ext cx="1828800" cy="1270000"/>
          </a:xfrm>
          <a:prstGeom prst="rect">
            <a:avLst/>
          </a:prstGeom>
        </p:spPr>
      </p:pic>
      <p:pic>
        <p:nvPicPr>
          <p:cNvPr id="13" name="Picture 12"/>
          <p:cNvPicPr>
            <a:picLocks noChangeAspect="1"/>
          </p:cNvPicPr>
          <p:nvPr/>
        </p:nvPicPr>
        <p:blipFill>
          <a:blip r:embed="rId4"/>
          <a:stretch>
            <a:fillRect/>
          </a:stretch>
        </p:blipFill>
        <p:spPr>
          <a:xfrm>
            <a:off x="5054600" y="2965450"/>
            <a:ext cx="1270000" cy="927100"/>
          </a:xfrm>
          <a:prstGeom prst="rect">
            <a:avLst/>
          </a:prstGeom>
        </p:spPr>
      </p:pic>
      <p:pic>
        <p:nvPicPr>
          <p:cNvPr id="14" name="Picture 13"/>
          <p:cNvPicPr>
            <a:picLocks noChangeAspect="1"/>
          </p:cNvPicPr>
          <p:nvPr/>
        </p:nvPicPr>
        <p:blipFill>
          <a:blip r:embed="rId5"/>
          <a:stretch>
            <a:fillRect/>
          </a:stretch>
        </p:blipFill>
        <p:spPr>
          <a:xfrm>
            <a:off x="7239000" y="533400"/>
            <a:ext cx="1219200" cy="1549400"/>
          </a:xfrm>
          <a:prstGeom prst="rect">
            <a:avLst/>
          </a:prstGeom>
        </p:spPr>
      </p:pic>
      <p:pic>
        <p:nvPicPr>
          <p:cNvPr id="19" name="Picture 18"/>
          <p:cNvPicPr>
            <a:picLocks noChangeAspect="1"/>
          </p:cNvPicPr>
          <p:nvPr/>
        </p:nvPicPr>
        <p:blipFill>
          <a:blip r:embed="rId6"/>
          <a:stretch>
            <a:fillRect/>
          </a:stretch>
        </p:blipFill>
        <p:spPr>
          <a:xfrm>
            <a:off x="821134" y="1142004"/>
            <a:ext cx="1384300" cy="1244600"/>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z="2800" dirty="0" smtClean="0"/>
              <a:t>MCS and SCS Curriculum are online/</a:t>
            </a:r>
            <a:br>
              <a:rPr lang="en-US" sz="2800" dirty="0" smtClean="0"/>
            </a:br>
            <a:r>
              <a:rPr lang="en-US" sz="2800" dirty="0" smtClean="0"/>
              <a:t>Private schools are in hard copy</a:t>
            </a:r>
            <a:endParaRPr lang="en-US" sz="2800" dirty="0"/>
          </a:p>
        </p:txBody>
      </p:sp>
      <p:sp>
        <p:nvSpPr>
          <p:cNvPr id="11" name="Content Placeholder 10"/>
          <p:cNvSpPr>
            <a:spLocks noGrp="1"/>
          </p:cNvSpPr>
          <p:nvPr>
            <p:ph idx="1"/>
          </p:nvPr>
        </p:nvSpPr>
        <p:spPr/>
        <p:txBody>
          <a:bodyPr/>
          <a:lstStyle/>
          <a:p>
            <a:pPr>
              <a:buFont typeface="Arial"/>
              <a:buChar char="•"/>
            </a:pPr>
            <a:r>
              <a:rPr lang="en-US" i="1" dirty="0" smtClean="0">
                <a:solidFill>
                  <a:schemeClr val="tx1"/>
                </a:solidFill>
                <a:hlinkClick r:id="rId2"/>
              </a:rPr>
              <a:t>http://www.mcsk12.net/aoti/ci/art/benchmarks.asp</a:t>
            </a:r>
            <a:endParaRPr lang="en-US" i="1" dirty="0" smtClean="0">
              <a:solidFill>
                <a:schemeClr val="tx1"/>
              </a:solidFill>
            </a:endParaRPr>
          </a:p>
          <a:p>
            <a:pPr>
              <a:buFont typeface="Arial"/>
              <a:buChar char="•"/>
            </a:pPr>
            <a:r>
              <a:rPr lang="en-US" i="1" dirty="0" smtClean="0">
                <a:solidFill>
                  <a:schemeClr val="tx1"/>
                </a:solidFill>
                <a:hlinkClick r:id="rId3"/>
              </a:rPr>
              <a:t>http://www.scsk12.org/SCS/curriculum_guides/Art%20Webpage%202008%20/intro.html</a:t>
            </a:r>
            <a:endParaRPr lang="en-US" i="1" dirty="0" smtClean="0">
              <a:solidFill>
                <a:schemeClr val="tx1"/>
              </a:solidFill>
            </a:endParaRPr>
          </a:p>
          <a:p>
            <a:endParaRPr lang="en-US" dirty="0"/>
          </a:p>
        </p:txBody>
      </p:sp>
      <p:pic>
        <p:nvPicPr>
          <p:cNvPr id="5" name="Picture 4"/>
          <p:cNvPicPr>
            <a:picLocks noChangeAspect="1"/>
          </p:cNvPicPr>
          <p:nvPr/>
        </p:nvPicPr>
        <p:blipFill>
          <a:blip r:embed="rId4"/>
          <a:stretch>
            <a:fillRect/>
          </a:stretch>
        </p:blipFill>
        <p:spPr>
          <a:xfrm>
            <a:off x="8054787" y="615950"/>
            <a:ext cx="508000" cy="774700"/>
          </a:xfrm>
          <a:prstGeom prst="rect">
            <a:avLst/>
          </a:prstGeom>
        </p:spPr>
      </p:pic>
      <p:pic>
        <p:nvPicPr>
          <p:cNvPr id="8" name="Picture 7"/>
          <p:cNvPicPr>
            <a:picLocks noChangeAspect="1"/>
          </p:cNvPicPr>
          <p:nvPr/>
        </p:nvPicPr>
        <p:blipFill>
          <a:blip r:embed="rId5"/>
          <a:stretch>
            <a:fillRect/>
          </a:stretch>
        </p:blipFill>
        <p:spPr>
          <a:xfrm>
            <a:off x="193674" y="152400"/>
            <a:ext cx="304800" cy="914400"/>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a:t>
            </a:r>
            <a:endParaRPr lang="en-US" dirty="0"/>
          </a:p>
        </p:txBody>
      </p:sp>
      <p:sp>
        <p:nvSpPr>
          <p:cNvPr id="3" name="Content Placeholder 2"/>
          <p:cNvSpPr>
            <a:spLocks noGrp="1"/>
          </p:cNvSpPr>
          <p:nvPr>
            <p:ph idx="1"/>
          </p:nvPr>
        </p:nvSpPr>
        <p:spPr>
          <a:xfrm>
            <a:off x="304800" y="1265237"/>
            <a:ext cx="8064313" cy="4906963"/>
          </a:xfrm>
        </p:spPr>
        <p:txBody>
          <a:bodyPr>
            <a:noAutofit/>
          </a:bodyPr>
          <a:lstStyle/>
          <a:p>
            <a:r>
              <a:rPr lang="en-US" sz="2800" dirty="0" smtClean="0"/>
              <a:t>There are many routes to competence in the arts disciplines. Students may work in different arts at different times. Their study may take a variety of approaches and abilities may develop at different rates. Competence means the ability to use an array of knowledge and skills</a:t>
            </a:r>
            <a:r>
              <a:rPr lang="en-US" sz="2800" dirty="0" smtClean="0"/>
              <a:t>. </a:t>
            </a:r>
            <a:r>
              <a:rPr lang="en-US" sz="2800" dirty="0" smtClean="0"/>
              <a:t>Competence is an understanding of the interdependence between knowledge and skills; it also means the ability to combine the content, perspectives, and techniques associated with the various elements to achieve specific goals. </a:t>
            </a:r>
            <a:endParaRPr lang="en-US" sz="2800" i="1" dirty="0" smtClean="0"/>
          </a:p>
        </p:txBody>
      </p:sp>
      <p:pic>
        <p:nvPicPr>
          <p:cNvPr id="4" name="Picture 3"/>
          <p:cNvPicPr>
            <a:picLocks noChangeAspect="1"/>
          </p:cNvPicPr>
          <p:nvPr/>
        </p:nvPicPr>
        <p:blipFill>
          <a:blip r:embed="rId2"/>
          <a:stretch>
            <a:fillRect/>
          </a:stretch>
        </p:blipFill>
        <p:spPr>
          <a:xfrm>
            <a:off x="8054787" y="685800"/>
            <a:ext cx="508000" cy="774700"/>
          </a:xfrm>
          <a:prstGeom prst="rect">
            <a:avLst/>
          </a:prstGeom>
        </p:spPr>
      </p:pic>
      <p:pic>
        <p:nvPicPr>
          <p:cNvPr id="5" name="Picture 4"/>
          <p:cNvPicPr>
            <a:picLocks noChangeAspect="1"/>
          </p:cNvPicPr>
          <p:nvPr/>
        </p:nvPicPr>
        <p:blipFill>
          <a:blip r:embed="rId3"/>
          <a:stretch>
            <a:fillRect/>
          </a:stretch>
        </p:blipFill>
        <p:spPr>
          <a:xfrm>
            <a:off x="193674" y="304800"/>
            <a:ext cx="304800" cy="914400"/>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a:t>
            </a:r>
            <a:endParaRPr lang="en-US" dirty="0"/>
          </a:p>
        </p:txBody>
      </p:sp>
      <p:sp>
        <p:nvSpPr>
          <p:cNvPr id="3" name="Content Placeholder 2"/>
          <p:cNvSpPr>
            <a:spLocks noGrp="1"/>
          </p:cNvSpPr>
          <p:nvPr>
            <p:ph idx="1"/>
          </p:nvPr>
        </p:nvSpPr>
        <p:spPr>
          <a:xfrm>
            <a:off x="498474" y="1219200"/>
            <a:ext cx="7556313" cy="5283200"/>
          </a:xfrm>
        </p:spPr>
        <p:txBody>
          <a:bodyPr>
            <a:noAutofit/>
          </a:bodyPr>
          <a:lstStyle/>
          <a:p>
            <a:r>
              <a:rPr lang="en-US" sz="2800" dirty="0" smtClean="0"/>
              <a:t>Students work toward comprehensive competence from the very beginning, preparing in the lower grades for deeper and more rigorous work each succeeding year. As a result, the the arts are enriched and matured by the discipline of learning and the pride of accomplishment. Essentially, the </a:t>
            </a:r>
            <a:r>
              <a:rPr lang="en-US" sz="2800" dirty="0" smtClean="0"/>
              <a:t>Standards</a:t>
            </a:r>
            <a:r>
              <a:rPr lang="en-US" sz="2800" dirty="0" smtClean="0"/>
              <a:t> ask what</a:t>
            </a:r>
            <a:r>
              <a:rPr lang="en-US" sz="2800" dirty="0" smtClean="0"/>
              <a:t> </a:t>
            </a:r>
            <a:r>
              <a:rPr lang="en-US" sz="2800" dirty="0" smtClean="0"/>
              <a:t>students should know and be able to do by the time they have completed secondary </a:t>
            </a:r>
            <a:r>
              <a:rPr lang="en-US" sz="2800" dirty="0" smtClean="0"/>
              <a:t>school.</a:t>
            </a:r>
            <a:endParaRPr lang="en-US" sz="2800" dirty="0" smtClean="0"/>
          </a:p>
        </p:txBody>
      </p:sp>
      <p:pic>
        <p:nvPicPr>
          <p:cNvPr id="4" name="Picture 3"/>
          <p:cNvPicPr>
            <a:picLocks noChangeAspect="1"/>
          </p:cNvPicPr>
          <p:nvPr/>
        </p:nvPicPr>
        <p:blipFill>
          <a:blip r:embed="rId2"/>
          <a:stretch>
            <a:fillRect/>
          </a:stretch>
        </p:blipFill>
        <p:spPr>
          <a:xfrm>
            <a:off x="8054787" y="685800"/>
            <a:ext cx="508000" cy="774700"/>
          </a:xfrm>
          <a:prstGeom prst="rect">
            <a:avLst/>
          </a:prstGeom>
        </p:spPr>
      </p:pic>
      <p:pic>
        <p:nvPicPr>
          <p:cNvPr id="5" name="Picture 4"/>
          <p:cNvPicPr>
            <a:picLocks noChangeAspect="1"/>
          </p:cNvPicPr>
          <p:nvPr/>
        </p:nvPicPr>
        <p:blipFill>
          <a:blip r:embed="rId3"/>
          <a:stretch>
            <a:fillRect/>
          </a:stretch>
        </p:blipFill>
        <p:spPr>
          <a:xfrm>
            <a:off x="193674" y="304800"/>
            <a:ext cx="304800" cy="914400"/>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a:t>
            </a:r>
            <a:endParaRPr lang="en-US" dirty="0"/>
          </a:p>
        </p:txBody>
      </p:sp>
      <p:sp>
        <p:nvSpPr>
          <p:cNvPr id="3" name="Content Placeholder 2"/>
          <p:cNvSpPr>
            <a:spLocks noGrp="1"/>
          </p:cNvSpPr>
          <p:nvPr>
            <p:ph idx="1"/>
          </p:nvPr>
        </p:nvSpPr>
        <p:spPr>
          <a:xfrm>
            <a:off x="498474" y="1219200"/>
            <a:ext cx="7556313" cy="4906963"/>
          </a:xfrm>
        </p:spPr>
        <p:txBody>
          <a:bodyPr>
            <a:noAutofit/>
          </a:bodyPr>
          <a:lstStyle/>
          <a:p>
            <a:r>
              <a:rPr lang="en-US" sz="2800" i="1" dirty="0" smtClean="0"/>
              <a:t> </a:t>
            </a:r>
            <a:r>
              <a:rPr lang="en-US" sz="2800" dirty="0" smtClean="0"/>
              <a:t>As a result of developing these capabilities, students can arrive at their own knowledge, beliefs, and values for making personal and artistic decisions. </a:t>
            </a:r>
          </a:p>
          <a:p>
            <a:r>
              <a:rPr lang="en-US" sz="2800" dirty="0" smtClean="0"/>
              <a:t>In other terms, they can arrive at a broad-based, well-grounded understanding of the nature, value, and meaning of the arts as a part of their own humanity.</a:t>
            </a:r>
          </a:p>
          <a:p>
            <a:pPr>
              <a:buNone/>
            </a:pPr>
            <a:endParaRPr lang="en-US" i="1" dirty="0" smtClean="0"/>
          </a:p>
          <a:p>
            <a:pPr>
              <a:buNone/>
            </a:pPr>
            <a:endParaRPr lang="en-US" dirty="0"/>
          </a:p>
        </p:txBody>
      </p:sp>
      <p:pic>
        <p:nvPicPr>
          <p:cNvPr id="4" name="Picture 3"/>
          <p:cNvPicPr>
            <a:picLocks noChangeAspect="1"/>
          </p:cNvPicPr>
          <p:nvPr/>
        </p:nvPicPr>
        <p:blipFill>
          <a:blip r:embed="rId2"/>
          <a:stretch>
            <a:fillRect/>
          </a:stretch>
        </p:blipFill>
        <p:spPr>
          <a:xfrm>
            <a:off x="8054787" y="685800"/>
            <a:ext cx="508000" cy="774700"/>
          </a:xfrm>
          <a:prstGeom prst="rect">
            <a:avLst/>
          </a:prstGeom>
        </p:spPr>
      </p:pic>
      <p:pic>
        <p:nvPicPr>
          <p:cNvPr id="5" name="Picture 4"/>
          <p:cNvPicPr>
            <a:picLocks noChangeAspect="1"/>
          </p:cNvPicPr>
          <p:nvPr/>
        </p:nvPicPr>
        <p:blipFill>
          <a:blip r:embed="rId3"/>
          <a:stretch>
            <a:fillRect/>
          </a:stretch>
        </p:blipFill>
        <p:spPr>
          <a:xfrm>
            <a:off x="228600" y="304800"/>
            <a:ext cx="304800" cy="914400"/>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a:xfrm>
            <a:off x="498474" y="1219200"/>
            <a:ext cx="7556313" cy="4906963"/>
          </a:xfrm>
        </p:spPr>
        <p:txBody>
          <a:bodyPr>
            <a:noAutofit/>
          </a:bodyPr>
          <a:lstStyle/>
          <a:p>
            <a:pPr>
              <a:buFont typeface="Arial"/>
              <a:buChar char="•"/>
            </a:pPr>
            <a:r>
              <a:rPr lang="en-US" dirty="0" smtClean="0">
                <a:solidFill>
                  <a:schemeClr val="tx1"/>
                </a:solidFill>
                <a:hlinkClick r:id="rId2"/>
              </a:rPr>
              <a:t>http://www.ncrel.org/sdrs/areas/issues/envrnmnt/stw/sw0goals.htm</a:t>
            </a:r>
            <a:endParaRPr lang="en-US" dirty="0" smtClean="0">
              <a:solidFill>
                <a:schemeClr val="tx1"/>
              </a:solidFill>
            </a:endParaRPr>
          </a:p>
          <a:p>
            <a:pPr>
              <a:buFont typeface="Arial"/>
              <a:buChar char="•"/>
            </a:pPr>
            <a:r>
              <a:rPr lang="en-US" dirty="0" smtClean="0">
                <a:solidFill>
                  <a:schemeClr val="tx1"/>
                </a:solidFill>
              </a:rPr>
              <a:t>http://www.wresa.org/Pbl/The%20INTASC%20Standards%20overheads.htmhttp://artsedge.kennedy-center.org/teach/standards.cfm</a:t>
            </a:r>
          </a:p>
          <a:p>
            <a:pPr>
              <a:buFont typeface="Arial"/>
              <a:buChar char="•"/>
            </a:pPr>
            <a:r>
              <a:rPr lang="en-US" dirty="0" smtClean="0">
                <a:solidFill>
                  <a:schemeClr val="tx1"/>
                </a:solidFill>
                <a:hlinkClick r:id="rId3"/>
              </a:rPr>
              <a:t>http://www.mcsk12.net/aoti/ci/art/benchmarks.asp</a:t>
            </a:r>
            <a:endParaRPr lang="en-US" dirty="0" smtClean="0">
              <a:solidFill>
                <a:schemeClr val="tx1"/>
              </a:solidFill>
            </a:endParaRPr>
          </a:p>
          <a:p>
            <a:pPr>
              <a:buFont typeface="Arial"/>
              <a:buChar char="•"/>
            </a:pPr>
            <a:r>
              <a:rPr lang="en-US" dirty="0" smtClean="0">
                <a:solidFill>
                  <a:schemeClr val="tx1"/>
                </a:solidFill>
                <a:hlinkClick r:id="rId4"/>
              </a:rPr>
              <a:t>http://www.scsk12.org/SCS/curriculum_guides/Art%20Webpage%202008%20/intro.html</a:t>
            </a:r>
            <a:endParaRPr lang="en-US" dirty="0" smtClean="0">
              <a:solidFill>
                <a:schemeClr val="tx1"/>
              </a:solidFill>
            </a:endParaRPr>
          </a:p>
          <a:p>
            <a:pPr>
              <a:buNone/>
            </a:pPr>
            <a:endParaRPr lang="en-US" dirty="0" smtClean="0">
              <a:solidFill>
                <a:schemeClr val="tx1"/>
              </a:solidFill>
            </a:endParaRPr>
          </a:p>
          <a:p>
            <a:pPr marL="0" indent="0">
              <a:spcBef>
                <a:spcPts val="0"/>
              </a:spcBef>
              <a:buFont typeface="Arial"/>
              <a:buChar char="•"/>
            </a:pPr>
            <a:r>
              <a:rPr lang="en-US" dirty="0" smtClean="0">
                <a:solidFill>
                  <a:schemeClr val="tx1"/>
                </a:solidFill>
                <a:hlinkClick r:id="rId5"/>
              </a:rPr>
              <a:t> http://www.nd.edu/~rbarger/www7/goals200.html</a:t>
            </a:r>
            <a:endParaRPr lang="en-US" dirty="0" smtClean="0">
              <a:solidFill>
                <a:schemeClr val="tx1"/>
              </a:solidFill>
            </a:endParaRPr>
          </a:p>
          <a:p>
            <a:pPr marL="0" indent="0">
              <a:spcBef>
                <a:spcPts val="0"/>
              </a:spcBef>
              <a:buFont typeface="Arial"/>
              <a:buChar char="•"/>
            </a:pPr>
            <a:endParaRPr lang="en-US" dirty="0" smtClean="0">
              <a:solidFill>
                <a:schemeClr val="tx1"/>
              </a:solidFill>
            </a:endParaRPr>
          </a:p>
          <a:p>
            <a:pPr marL="0" indent="0">
              <a:spcBef>
                <a:spcPts val="0"/>
              </a:spcBef>
              <a:buFont typeface="Arial"/>
              <a:buChar char="•"/>
            </a:pPr>
            <a:r>
              <a:rPr lang="en-US" dirty="0" smtClean="0">
                <a:solidFill>
                  <a:schemeClr val="tx1"/>
                </a:solidFill>
              </a:rPr>
              <a:t> </a:t>
            </a:r>
            <a:r>
              <a:rPr lang="en-US" dirty="0" err="1" smtClean="0">
                <a:solidFill>
                  <a:schemeClr val="tx1"/>
                </a:solidFill>
              </a:rPr>
              <a:t>http://www.menc.org/resources/view/summary-statement-what-students-should-know-and-be-able-to-do-in-the-arts</a:t>
            </a:r>
            <a:endParaRPr lang="en-US" dirty="0" smtClean="0">
              <a:solidFill>
                <a:schemeClr val="tx1"/>
              </a:solidFill>
            </a:endParaRPr>
          </a:p>
          <a:p>
            <a:pPr>
              <a:buNone/>
            </a:pPr>
            <a:endParaRPr lang="en-US" dirty="0"/>
          </a:p>
        </p:txBody>
      </p:sp>
      <p:pic>
        <p:nvPicPr>
          <p:cNvPr id="4" name="Picture 3"/>
          <p:cNvPicPr>
            <a:picLocks noChangeAspect="1"/>
          </p:cNvPicPr>
          <p:nvPr/>
        </p:nvPicPr>
        <p:blipFill>
          <a:blip r:embed="rId6"/>
          <a:stretch>
            <a:fillRect/>
          </a:stretch>
        </p:blipFill>
        <p:spPr>
          <a:xfrm>
            <a:off x="8054787" y="685800"/>
            <a:ext cx="508000" cy="774700"/>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633132"/>
          </a:xfrm>
        </p:spPr>
        <p:txBody>
          <a:bodyPr>
            <a:noAutofit/>
          </a:bodyPr>
          <a:lstStyle/>
          <a:p>
            <a:pPr algn="r"/>
            <a:r>
              <a:rPr lang="en-US" sz="3600" dirty="0" smtClean="0"/>
              <a:t>What are they?</a:t>
            </a:r>
            <a:endParaRPr lang="en-US" sz="3600" dirty="0"/>
          </a:p>
        </p:txBody>
      </p:sp>
      <p:sp>
        <p:nvSpPr>
          <p:cNvPr id="3" name="Subtitle 2"/>
          <p:cNvSpPr>
            <a:spLocks noGrp="1"/>
          </p:cNvSpPr>
          <p:nvPr>
            <p:ph type="subTitle" idx="1"/>
          </p:nvPr>
        </p:nvSpPr>
        <p:spPr>
          <a:xfrm>
            <a:off x="304800" y="5257801"/>
            <a:ext cx="8555038" cy="1371600"/>
          </a:xfrm>
        </p:spPr>
        <p:txBody>
          <a:bodyPr>
            <a:normAutofit/>
          </a:bodyPr>
          <a:lstStyle/>
          <a:p>
            <a:r>
              <a:rPr lang="en-US" sz="1800" b="1" i="1" dirty="0" smtClean="0">
                <a:solidFill>
                  <a:schemeClr val="tx1"/>
                </a:solidFill>
              </a:rPr>
              <a:t>State Curriculum Standards are developed by selected Tennessee</a:t>
            </a:r>
            <a:r>
              <a:rPr lang="en-US" sz="1800" b="1" i="1" dirty="0" smtClean="0">
                <a:solidFill>
                  <a:schemeClr val="tx1"/>
                </a:solidFill>
              </a:rPr>
              <a:t> teachers</a:t>
            </a:r>
            <a:r>
              <a:rPr lang="en-US" sz="1800" b="1" i="1" dirty="0" smtClean="0">
                <a:solidFill>
                  <a:schemeClr val="tx1"/>
                </a:solidFill>
              </a:rPr>
              <a:t>.  These standards should address national standards but tailor themselves to the state. The current  Visual Arts Standards were approved in </a:t>
            </a:r>
            <a:r>
              <a:rPr lang="en-US" sz="1800" b="1" i="1" dirty="0" smtClean="0">
                <a:solidFill>
                  <a:schemeClr val="tx1"/>
                </a:solidFill>
              </a:rPr>
              <a:t>2011.</a:t>
            </a:r>
            <a:endParaRPr lang="en-US" sz="1800" b="1" i="1" dirty="0" smtClean="0">
              <a:solidFill>
                <a:schemeClr val="tx1"/>
              </a:solidFill>
            </a:endParaRPr>
          </a:p>
        </p:txBody>
      </p:sp>
      <p:sp>
        <p:nvSpPr>
          <p:cNvPr id="6" name="Text Placeholder 5"/>
          <p:cNvSpPr>
            <a:spLocks noGrp="1"/>
          </p:cNvSpPr>
          <p:nvPr>
            <p:ph type="body" sz="half" idx="2"/>
          </p:nvPr>
        </p:nvSpPr>
        <p:spPr>
          <a:xfrm>
            <a:off x="457200" y="838200"/>
            <a:ext cx="3810000" cy="3429000"/>
          </a:xfrm>
        </p:spPr>
        <p:txBody>
          <a:bodyPr/>
          <a:lstStyle/>
          <a:p>
            <a:r>
              <a:rPr lang="en-US" dirty="0" smtClean="0"/>
              <a:t>Tennessee Curriculum Standards for Visual Arts</a:t>
            </a:r>
            <a:endParaRPr lang="en-US" dirty="0"/>
          </a:p>
        </p:txBody>
      </p:sp>
      <p:pic>
        <p:nvPicPr>
          <p:cNvPr id="13" name="Picture 12"/>
          <p:cNvPicPr>
            <a:picLocks noChangeAspect="1"/>
          </p:cNvPicPr>
          <p:nvPr/>
        </p:nvPicPr>
        <p:blipFill>
          <a:blip r:embed="rId2"/>
          <a:stretch>
            <a:fillRect/>
          </a:stretch>
        </p:blipFill>
        <p:spPr>
          <a:xfrm>
            <a:off x="4800599" y="2667000"/>
            <a:ext cx="1672265" cy="1447800"/>
          </a:xfrm>
          <a:prstGeom prst="rect">
            <a:avLst/>
          </a:prstGeom>
        </p:spPr>
      </p:pic>
      <p:pic>
        <p:nvPicPr>
          <p:cNvPr id="14" name="Picture 13"/>
          <p:cNvPicPr>
            <a:picLocks noChangeAspect="1"/>
          </p:cNvPicPr>
          <p:nvPr/>
        </p:nvPicPr>
        <p:blipFill>
          <a:blip r:embed="rId3"/>
          <a:stretch>
            <a:fillRect/>
          </a:stretch>
        </p:blipFill>
        <p:spPr>
          <a:xfrm>
            <a:off x="4800600" y="381000"/>
            <a:ext cx="1765300" cy="1739900"/>
          </a:xfrm>
          <a:prstGeom prst="rect">
            <a:avLst/>
          </a:prstGeom>
        </p:spPr>
      </p:pic>
      <p:pic>
        <p:nvPicPr>
          <p:cNvPr id="16" name="Picture 15"/>
          <p:cNvPicPr>
            <a:picLocks noChangeAspect="1"/>
          </p:cNvPicPr>
          <p:nvPr/>
        </p:nvPicPr>
        <p:blipFill>
          <a:blip r:embed="rId4"/>
          <a:stretch>
            <a:fillRect/>
          </a:stretch>
        </p:blipFill>
        <p:spPr>
          <a:xfrm>
            <a:off x="6706648" y="2387600"/>
            <a:ext cx="1879600" cy="1727200"/>
          </a:xfrm>
          <a:prstGeom prst="rect">
            <a:avLst/>
          </a:prstGeom>
        </p:spPr>
      </p:pic>
      <p:pic>
        <p:nvPicPr>
          <p:cNvPr id="17" name="Picture 16" descr="Picture 5.png"/>
          <p:cNvPicPr>
            <a:picLocks noChangeAspect="1"/>
          </p:cNvPicPr>
          <p:nvPr/>
        </p:nvPicPr>
        <p:blipFill>
          <a:blip r:embed="rId5"/>
          <a:stretch>
            <a:fillRect/>
          </a:stretch>
        </p:blipFill>
        <p:spPr>
          <a:xfrm>
            <a:off x="381000" y="304800"/>
            <a:ext cx="685800" cy="619776"/>
          </a:xfrm>
          <a:prstGeom prst="rect">
            <a:avLst/>
          </a:prstGeom>
        </p:spPr>
      </p:pic>
      <p:pic>
        <p:nvPicPr>
          <p:cNvPr id="18" name="Picture 17"/>
          <p:cNvPicPr>
            <a:picLocks noChangeAspect="1"/>
          </p:cNvPicPr>
          <p:nvPr/>
        </p:nvPicPr>
        <p:blipFill>
          <a:blip r:embed="rId6"/>
          <a:stretch>
            <a:fillRect/>
          </a:stretch>
        </p:blipFill>
        <p:spPr>
          <a:xfrm>
            <a:off x="7163848" y="609600"/>
            <a:ext cx="1422400" cy="1270000"/>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included?</a:t>
            </a:r>
            <a:endParaRPr lang="en-US" dirty="0"/>
          </a:p>
        </p:txBody>
      </p:sp>
      <p:sp>
        <p:nvSpPr>
          <p:cNvPr id="3" name="Content Placeholder 2"/>
          <p:cNvSpPr>
            <a:spLocks noGrp="1"/>
          </p:cNvSpPr>
          <p:nvPr>
            <p:ph sz="quarter" idx="1"/>
          </p:nvPr>
        </p:nvSpPr>
        <p:spPr/>
        <p:txBody>
          <a:bodyPr/>
          <a:lstStyle/>
          <a:p>
            <a:r>
              <a:rPr lang="en-US" dirty="0" smtClean="0"/>
              <a:t>K-5 Visual Art</a:t>
            </a:r>
          </a:p>
          <a:p>
            <a:r>
              <a:rPr lang="en-US" dirty="0" smtClean="0"/>
              <a:t>6-8 Visual Art</a:t>
            </a:r>
          </a:p>
          <a:p>
            <a:r>
              <a:rPr lang="en-US" dirty="0" smtClean="0"/>
              <a:t>9-12 </a:t>
            </a:r>
            <a:r>
              <a:rPr lang="en-US" dirty="0" smtClean="0"/>
              <a:t>Visual Art</a:t>
            </a:r>
            <a:endParaRPr lang="en-US" dirty="0" smtClean="0"/>
          </a:p>
          <a:p>
            <a:r>
              <a:rPr lang="en-US" dirty="0" smtClean="0"/>
              <a:t>Art History</a:t>
            </a:r>
          </a:p>
          <a:p>
            <a:r>
              <a:rPr lang="en-US" dirty="0" smtClean="0"/>
              <a:t>Glossary of terms</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do we need revisions?</a:t>
            </a:r>
            <a:endParaRPr lang="en-US" dirty="0"/>
          </a:p>
        </p:txBody>
      </p:sp>
      <p:sp>
        <p:nvSpPr>
          <p:cNvPr id="3" name="Content Placeholder 2"/>
          <p:cNvSpPr>
            <a:spLocks noGrp="1"/>
          </p:cNvSpPr>
          <p:nvPr>
            <p:ph sz="quarter" idx="1"/>
          </p:nvPr>
        </p:nvSpPr>
        <p:spPr/>
        <p:txBody>
          <a:bodyPr/>
          <a:lstStyle/>
          <a:p>
            <a:r>
              <a:rPr lang="en-US" dirty="0" smtClean="0"/>
              <a:t>Race to the Top</a:t>
            </a:r>
          </a:p>
          <a:p>
            <a:r>
              <a:rPr lang="en-US" dirty="0" smtClean="0"/>
              <a:t>Changing needs of students</a:t>
            </a:r>
          </a:p>
          <a:p>
            <a:r>
              <a:rPr lang="en-US" dirty="0" smtClean="0"/>
              <a:t>More specific and measureable language</a:t>
            </a:r>
          </a:p>
          <a:p>
            <a:r>
              <a:rPr lang="en-US" dirty="0" smtClean="0"/>
              <a:t>Maintain integrity of fine arts as core subjects</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371600" y="2743200"/>
            <a:ext cx="7123113" cy="3590925"/>
          </a:xfrm>
        </p:spPr>
        <p:txBody>
          <a:bodyPr>
            <a:normAutofit/>
          </a:bodyPr>
          <a:lstStyle/>
          <a:p>
            <a:pPr>
              <a:buFont typeface="Arial"/>
              <a:buChar char="•"/>
            </a:pPr>
            <a:r>
              <a:rPr lang="en-US" dirty="0" smtClean="0"/>
              <a:t>Different amounts of instructional time throughout state</a:t>
            </a:r>
          </a:p>
          <a:p>
            <a:pPr>
              <a:buFont typeface="Arial"/>
              <a:buChar char="•"/>
            </a:pPr>
            <a:r>
              <a:rPr lang="en-US" dirty="0" smtClean="0"/>
              <a:t>Varied amounts of instructional supplies/ funding throughout state</a:t>
            </a:r>
          </a:p>
          <a:p>
            <a:pPr>
              <a:buFont typeface="Arial"/>
              <a:buChar char="•"/>
            </a:pPr>
            <a:r>
              <a:rPr lang="en-US" dirty="0" smtClean="0"/>
              <a:t>Measureable language</a:t>
            </a:r>
          </a:p>
          <a:p>
            <a:pPr>
              <a:buFont typeface="Arial"/>
              <a:buChar char="•"/>
            </a:pPr>
            <a:r>
              <a:rPr lang="en-US" dirty="0" smtClean="0"/>
              <a:t>Vertical teaming</a:t>
            </a:r>
          </a:p>
          <a:p>
            <a:pPr>
              <a:buFont typeface="Arial"/>
              <a:buChar char="•"/>
            </a:pPr>
            <a:r>
              <a:rPr lang="en-US" dirty="0" smtClean="0"/>
              <a:t>Breadth vs. Depth</a:t>
            </a:r>
          </a:p>
        </p:txBody>
      </p:sp>
      <p:sp>
        <p:nvSpPr>
          <p:cNvPr id="3" name="Title 2"/>
          <p:cNvSpPr>
            <a:spLocks noGrp="1"/>
          </p:cNvSpPr>
          <p:nvPr>
            <p:ph type="title"/>
          </p:nvPr>
        </p:nvSpPr>
        <p:spPr/>
        <p:txBody>
          <a:bodyPr/>
          <a:lstStyle/>
          <a:p>
            <a:r>
              <a:rPr lang="en-US" dirty="0" smtClean="0"/>
              <a:t>Considerations </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 Language</a:t>
            </a:r>
            <a:endParaRPr lang="en-US" dirty="0"/>
          </a:p>
        </p:txBody>
      </p:sp>
      <p:sp>
        <p:nvSpPr>
          <p:cNvPr id="3" name="Content Placeholder 2"/>
          <p:cNvSpPr>
            <a:spLocks noGrp="1"/>
          </p:cNvSpPr>
          <p:nvPr>
            <p:ph sz="quarter" idx="2"/>
          </p:nvPr>
        </p:nvSpPr>
        <p:spPr/>
        <p:txBody>
          <a:bodyPr/>
          <a:lstStyle/>
          <a:p>
            <a:r>
              <a:rPr lang="en-US" dirty="0" smtClean="0"/>
              <a:t>National Standard</a:t>
            </a:r>
          </a:p>
          <a:p>
            <a:r>
              <a:rPr lang="en-US" dirty="0" smtClean="0"/>
              <a:t>State Standard</a:t>
            </a:r>
          </a:p>
          <a:p>
            <a:r>
              <a:rPr lang="en-US" dirty="0" smtClean="0"/>
              <a:t>Student Performance Indicators</a:t>
            </a:r>
            <a:endParaRPr lang="en-US" dirty="0"/>
          </a:p>
        </p:txBody>
      </p:sp>
      <p:sp>
        <p:nvSpPr>
          <p:cNvPr id="4" name="Content Placeholder 3"/>
          <p:cNvSpPr>
            <a:spLocks noGrp="1"/>
          </p:cNvSpPr>
          <p:nvPr>
            <p:ph sz="quarter" idx="4"/>
          </p:nvPr>
        </p:nvSpPr>
        <p:spPr>
          <a:xfrm>
            <a:off x="4800600" y="2438400"/>
            <a:ext cx="3886200" cy="4133850"/>
          </a:xfrm>
        </p:spPr>
        <p:txBody>
          <a:bodyPr>
            <a:normAutofit lnSpcReduction="10000"/>
          </a:bodyPr>
          <a:lstStyle/>
          <a:p>
            <a:r>
              <a:rPr lang="en-US" dirty="0" smtClean="0"/>
              <a:t>National Standard</a:t>
            </a:r>
          </a:p>
          <a:p>
            <a:r>
              <a:rPr lang="en-US" dirty="0" smtClean="0"/>
              <a:t>GLE (Grade Level Expectations)</a:t>
            </a:r>
          </a:p>
          <a:p>
            <a:r>
              <a:rPr lang="en-US" dirty="0" smtClean="0"/>
              <a:t>Checks for Understanding</a:t>
            </a:r>
          </a:p>
          <a:p>
            <a:r>
              <a:rPr lang="en-US" dirty="0" smtClean="0"/>
              <a:t>Student Performance Indicators (Other subjects use state since they are state tested)</a:t>
            </a:r>
            <a:endParaRPr lang="en-US" dirty="0"/>
          </a:p>
        </p:txBody>
      </p:sp>
      <p:sp>
        <p:nvSpPr>
          <p:cNvPr id="5" name="Text Placeholder 4"/>
          <p:cNvSpPr>
            <a:spLocks noGrp="1"/>
          </p:cNvSpPr>
          <p:nvPr>
            <p:ph type="body" sz="quarter" idx="1"/>
          </p:nvPr>
        </p:nvSpPr>
        <p:spPr/>
        <p:txBody>
          <a:bodyPr/>
          <a:lstStyle/>
          <a:p>
            <a:r>
              <a:rPr lang="en-US" dirty="0" smtClean="0"/>
              <a:t>Previous version</a:t>
            </a:r>
            <a:endParaRPr lang="en-US" dirty="0"/>
          </a:p>
        </p:txBody>
      </p:sp>
      <p:sp>
        <p:nvSpPr>
          <p:cNvPr id="6" name="Text Placeholder 5"/>
          <p:cNvSpPr>
            <a:spLocks noGrp="1"/>
          </p:cNvSpPr>
          <p:nvPr>
            <p:ph type="body" sz="quarter" idx="3"/>
          </p:nvPr>
        </p:nvSpPr>
        <p:spPr/>
        <p:txBody>
          <a:bodyPr/>
          <a:lstStyle/>
          <a:p>
            <a:r>
              <a:rPr lang="en-US" dirty="0" smtClean="0"/>
              <a:t>Revised version</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ext Placeholder 2"/>
          <p:cNvSpPr>
            <a:spLocks noGrp="1"/>
          </p:cNvSpPr>
          <p:nvPr>
            <p:ph type="body" idx="1"/>
          </p:nvPr>
        </p:nvSpPr>
        <p:spPr/>
        <p:txBody>
          <a:bodyPr>
            <a:normAutofit fontScale="92500" lnSpcReduction="20000"/>
          </a:bodyPr>
          <a:lstStyle/>
          <a:p>
            <a:r>
              <a:rPr lang="en-US" b="1" dirty="0" smtClean="0"/>
              <a:t>Standard 3.0</a:t>
            </a:r>
            <a:r>
              <a:rPr lang="en-US" dirty="0" smtClean="0"/>
              <a:t> </a:t>
            </a:r>
            <a:r>
              <a:rPr lang="en-US" b="1" dirty="0" smtClean="0"/>
              <a:t>Evaluation</a:t>
            </a:r>
            <a:endParaRPr lang="en-US" dirty="0" smtClean="0"/>
          </a:p>
          <a:p>
            <a:endParaRPr lang="en-US" dirty="0" smtClean="0"/>
          </a:p>
          <a:p>
            <a:r>
              <a:rPr lang="en-US" b="1" dirty="0" smtClean="0"/>
              <a:t>Students will choose and evaluate a range of subject matter, symbols, and ideas.</a:t>
            </a:r>
            <a:endParaRPr lang="en-US" dirty="0" smtClean="0"/>
          </a:p>
          <a:p>
            <a:endParaRPr lang="en-US" dirty="0"/>
          </a:p>
        </p:txBody>
      </p:sp>
      <p:sp>
        <p:nvSpPr>
          <p:cNvPr id="2" name="Title 1"/>
          <p:cNvSpPr>
            <a:spLocks noGrp="1"/>
          </p:cNvSpPr>
          <p:nvPr>
            <p:ph type="title"/>
          </p:nvPr>
        </p:nvSpPr>
        <p:spPr/>
        <p:txBody>
          <a:bodyPr/>
          <a:lstStyle/>
          <a:p>
            <a:r>
              <a:rPr lang="en-US" dirty="0" smtClean="0"/>
              <a:t>National Standard</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371600" y="2743200"/>
            <a:ext cx="7123113" cy="4114800"/>
          </a:xfrm>
        </p:spPr>
        <p:txBody>
          <a:bodyPr>
            <a:normAutofit/>
          </a:bodyPr>
          <a:lstStyle/>
          <a:p>
            <a:r>
              <a:rPr lang="en-US" dirty="0" smtClean="0"/>
              <a:t>The (2</a:t>
            </a:r>
            <a:r>
              <a:rPr lang="en-US" baseline="30000" dirty="0" smtClean="0"/>
              <a:t>nd</a:t>
            </a:r>
            <a:r>
              <a:rPr lang="en-US" dirty="0" smtClean="0"/>
              <a:t> Grade) student will</a:t>
            </a:r>
          </a:p>
          <a:p>
            <a:r>
              <a:rPr lang="en-US" dirty="0" smtClean="0"/>
              <a:t> 3.1	Select subject matter, symbols, and ideas for the student’s own art.</a:t>
            </a:r>
          </a:p>
          <a:p>
            <a:r>
              <a:rPr lang="en-US" dirty="0" smtClean="0"/>
              <a:t>3.2	Analyze subject matter, symbols, and ideas in the student’s own art.</a:t>
            </a:r>
          </a:p>
          <a:p>
            <a:r>
              <a:rPr lang="en-US" dirty="0" smtClean="0"/>
              <a:t>3.3	Analyze subject matter, symbols, and ideas in others’ art.</a:t>
            </a:r>
          </a:p>
          <a:p>
            <a:endParaRPr lang="en-US" dirty="0"/>
          </a:p>
        </p:txBody>
      </p:sp>
      <p:sp>
        <p:nvSpPr>
          <p:cNvPr id="3" name="Title 2"/>
          <p:cNvSpPr>
            <a:spLocks noGrp="1"/>
          </p:cNvSpPr>
          <p:nvPr>
            <p:ph type="title"/>
          </p:nvPr>
        </p:nvSpPr>
        <p:spPr/>
        <p:txBody>
          <a:bodyPr/>
          <a:lstStyle/>
          <a:p>
            <a:r>
              <a:rPr lang="en-US" dirty="0" smtClean="0"/>
              <a:t>Grade Level Expectations</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609599" y="0"/>
            <a:ext cx="8153400" cy="1570488"/>
          </a:xfrm>
        </p:spPr>
        <p:txBody>
          <a:bodyPr>
            <a:normAutofit/>
          </a:bodyPr>
          <a:lstStyle/>
          <a:p>
            <a:r>
              <a:rPr lang="en-US" sz="3200" dirty="0" smtClean="0"/>
              <a:t>Checks for Understanding (2</a:t>
            </a:r>
            <a:r>
              <a:rPr lang="en-US" sz="3200" baseline="30000" dirty="0" smtClean="0"/>
              <a:t>nd</a:t>
            </a:r>
            <a:r>
              <a:rPr lang="en-US" sz="3200" dirty="0" smtClean="0"/>
              <a:t> Grade) </a:t>
            </a:r>
            <a:br>
              <a:rPr lang="en-US" sz="3200" dirty="0" smtClean="0"/>
            </a:br>
            <a:r>
              <a:rPr lang="en-US" sz="3200" dirty="0" smtClean="0"/>
              <a:t>Formative/Summative Assessment</a:t>
            </a:r>
            <a:endParaRPr lang="en-US" sz="3200" dirty="0"/>
          </a:p>
        </p:txBody>
      </p:sp>
      <p:sp>
        <p:nvSpPr>
          <p:cNvPr id="3" name="Vertical Text Placeholder 2"/>
          <p:cNvSpPr>
            <a:spLocks noGrp="1"/>
          </p:cNvSpPr>
          <p:nvPr>
            <p:ph type="body" orient="vert" idx="1"/>
          </p:nvPr>
        </p:nvSpPr>
        <p:spPr>
          <a:xfrm rot="16200000">
            <a:off x="2369224" y="39465"/>
            <a:ext cx="4634152" cy="8153400"/>
          </a:xfrm>
        </p:spPr>
        <p:txBody>
          <a:bodyPr>
            <a:normAutofit fontScale="62500" lnSpcReduction="20000"/>
          </a:bodyPr>
          <a:lstStyle/>
          <a:p>
            <a:pPr>
              <a:buNone/>
            </a:pPr>
            <a:r>
              <a:rPr lang="en-US" dirty="0" smtClean="0"/>
              <a:t>3.1 	Choose developmentally appropriate subject matter with teacher 	guidance.</a:t>
            </a:r>
          </a:p>
          <a:p>
            <a:pPr>
              <a:buNone/>
            </a:pPr>
            <a:r>
              <a:rPr lang="en-US" dirty="0" smtClean="0"/>
              <a:t>		Choose developmentally appropriate symbols with teacher guidance.</a:t>
            </a:r>
          </a:p>
          <a:p>
            <a:pPr>
              <a:buNone/>
            </a:pPr>
            <a:r>
              <a:rPr lang="en-US" dirty="0" smtClean="0"/>
              <a:t>		Choose developmentally appropriate ideas with teacher guidance.</a:t>
            </a:r>
          </a:p>
          <a:p>
            <a:pPr>
              <a:buNone/>
            </a:pPr>
            <a:r>
              <a:rPr lang="en-US" dirty="0" smtClean="0"/>
              <a:t> </a:t>
            </a:r>
          </a:p>
          <a:p>
            <a:pPr>
              <a:buNone/>
            </a:pPr>
            <a:r>
              <a:rPr lang="en-US" dirty="0" smtClean="0"/>
              <a:t>3.2 	Create and analyze artwork using developmentally appropriate subject 	matter.</a:t>
            </a:r>
          </a:p>
          <a:p>
            <a:pPr>
              <a:buNone/>
            </a:pPr>
            <a:r>
              <a:rPr lang="en-US" dirty="0" smtClean="0"/>
              <a:t>		Create and analyze artwork using developmentally appropriate symbols.</a:t>
            </a:r>
          </a:p>
          <a:p>
            <a:pPr>
              <a:buNone/>
            </a:pPr>
            <a:r>
              <a:rPr lang="en-US" dirty="0" smtClean="0"/>
              <a:t>		Create and analyze artwork using developmentally appropriate ideas.</a:t>
            </a:r>
          </a:p>
          <a:p>
            <a:pPr>
              <a:buNone/>
            </a:pPr>
            <a:endParaRPr lang="en-US" dirty="0" smtClean="0"/>
          </a:p>
          <a:p>
            <a:pPr>
              <a:buNone/>
            </a:pPr>
            <a:r>
              <a:rPr lang="en-US" dirty="0" smtClean="0"/>
              <a:t>3.3 	Analyze, in a developmentally appropriate way, subject matter in others’ 	artwork.</a:t>
            </a:r>
          </a:p>
          <a:p>
            <a:pPr>
              <a:buNone/>
            </a:pPr>
            <a:r>
              <a:rPr lang="en-US" dirty="0" smtClean="0"/>
              <a:t>		Analyze, in a developmentally appropriate way, symbols in others’ artwork.</a:t>
            </a:r>
          </a:p>
          <a:p>
            <a:pPr>
              <a:buNone/>
            </a:pPr>
            <a:r>
              <a:rPr lang="en-US" dirty="0" smtClean="0"/>
              <a:t>		Analyze, in a developmentally appropriate way, ideas in others’ artwork.</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ＭＳ Ｐゴシック"/>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ＭＳ Ｐゴシック"/>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Advantage">
  <a:themeElements>
    <a:clrScheme name="Advantage">
      <a:dk1>
        <a:sysClr val="windowText" lastClr="000000"/>
      </a:dk1>
      <a:lt1>
        <a:sysClr val="window" lastClr="FFFFFF"/>
      </a:lt1>
      <a:dk2>
        <a:srgbClr val="2B142D"/>
      </a:dk2>
      <a:lt2>
        <a:srgbClr val="C3AFCC"/>
      </a:lt2>
      <a:accent1>
        <a:srgbClr val="663366"/>
      </a:accent1>
      <a:accent2>
        <a:srgbClr val="330F42"/>
      </a:accent2>
      <a:accent3>
        <a:srgbClr val="666699"/>
      </a:accent3>
      <a:accent4>
        <a:srgbClr val="999966"/>
      </a:accent4>
      <a:accent5>
        <a:srgbClr val="F7901E"/>
      </a:accent5>
      <a:accent6>
        <a:srgbClr val="A3A101"/>
      </a:accent6>
      <a:hlink>
        <a:srgbClr val="BC5FBC"/>
      </a:hlink>
      <a:folHlink>
        <a:srgbClr val="9775A7"/>
      </a:folHlink>
    </a:clrScheme>
    <a:fontScheme name="Advantage">
      <a:majorFont>
        <a:latin typeface="Rockwell"/>
        <a:ea typeface=""/>
        <a:cs typeface=""/>
        <a:font script="Jpan" typeface="ＭＳ ゴシック"/>
      </a:majorFont>
      <a:minorFont>
        <a:latin typeface="Rockwell"/>
        <a:ea typeface=""/>
        <a:cs typeface=""/>
        <a:font script="Jpan" typeface="ＭＳ ゴシック"/>
      </a:minorFont>
    </a:fontScheme>
    <a:fmtScheme name="Advantage">
      <a:fillStyleLst>
        <a:solidFill>
          <a:schemeClr val="phClr"/>
        </a:solidFill>
        <a:gradFill rotWithShape="1">
          <a:gsLst>
            <a:gs pos="0">
              <a:schemeClr val="phClr">
                <a:tint val="100000"/>
                <a:shade val="40000"/>
                <a:alpha val="100000"/>
                <a:satMod val="150000"/>
                <a:lumMod val="100000"/>
              </a:schemeClr>
            </a:gs>
            <a:gs pos="100000">
              <a:schemeClr val="phClr">
                <a:tint val="70000"/>
                <a:shade val="100000"/>
                <a:alpha val="100000"/>
                <a:satMod val="200000"/>
                <a:lumMod val="100000"/>
              </a:schemeClr>
            </a:gs>
          </a:gsLst>
          <a:lin ang="6000000" scaled="1"/>
        </a:gradFill>
        <a:gradFill rotWithShape="1">
          <a:gsLst>
            <a:gs pos="0">
              <a:schemeClr val="phClr">
                <a:shade val="40000"/>
                <a:alpha val="100000"/>
                <a:satMod val="150000"/>
                <a:lumMod val="100000"/>
              </a:schemeClr>
            </a:gs>
            <a:gs pos="100000">
              <a:schemeClr val="phClr">
                <a:tint val="70000"/>
                <a:shade val="100000"/>
                <a:alpha val="100000"/>
                <a:satMod val="200000"/>
                <a:lumMod val="100000"/>
              </a:schemeClr>
            </a:gs>
          </a:gsLst>
          <a:lin ang="54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3500000">
              <a:srgbClr val="FFFFFF">
                <a:alpha val="75000"/>
              </a:srgbClr>
            </a:innerShdw>
            <a:outerShdw blurRad="63500" dist="25400" dir="5400000" rotWithShape="0">
              <a:srgbClr val="808080">
                <a:alpha val="75000"/>
              </a:srgbClr>
            </a:outerShdw>
          </a:effectLst>
        </a:effectStyle>
        <a:effectStyle>
          <a:effectLst/>
          <a:scene3d>
            <a:camera prst="orthographicFront">
              <a:rot lat="0" lon="0" rev="0"/>
            </a:camera>
            <a:lightRig rig="twoPt" dir="tl">
              <a:rot lat="0" lon="0" rev="4500000"/>
            </a:lightRig>
          </a:scene3d>
          <a:sp3d>
            <a:bevelT w="63500" h="50800"/>
          </a:sp3d>
        </a:effectStyle>
      </a:effectStyleLst>
      <a:bgFillStyleLst>
        <a:solidFill>
          <a:schemeClr val="phClr"/>
        </a:solidFill>
        <a:gradFill rotWithShape="1">
          <a:gsLst>
            <a:gs pos="0">
              <a:schemeClr val="phClr">
                <a:tint val="40000"/>
                <a:satMod val="1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5</TotalTime>
  <Words>1055</Words>
  <Application>Microsoft Macintosh PowerPoint</Application>
  <PresentationFormat>On-screen Show (4:3)</PresentationFormat>
  <Paragraphs>95</Paragraphs>
  <Slides>17</Slides>
  <Notes>0</Notes>
  <HiddenSlides>0</HiddenSlides>
  <MMClips>0</MMClips>
  <ScaleCrop>false</ScaleCrop>
  <HeadingPairs>
    <vt:vector size="4" baseType="variant">
      <vt:variant>
        <vt:lpstr>Design Template</vt:lpstr>
      </vt:variant>
      <vt:variant>
        <vt:i4>2</vt:i4>
      </vt:variant>
      <vt:variant>
        <vt:lpstr>Slide Titles</vt:lpstr>
      </vt:variant>
      <vt:variant>
        <vt:i4>17</vt:i4>
      </vt:variant>
    </vt:vector>
  </HeadingPairs>
  <TitlesOfParts>
    <vt:vector size="19" baseType="lpstr">
      <vt:lpstr>Median</vt:lpstr>
      <vt:lpstr>Advantage</vt:lpstr>
      <vt:lpstr>Standards Part III</vt:lpstr>
      <vt:lpstr>What are they?</vt:lpstr>
      <vt:lpstr>What is included?</vt:lpstr>
      <vt:lpstr>Why do we need revisions?</vt:lpstr>
      <vt:lpstr>Considerations </vt:lpstr>
      <vt:lpstr>New Language</vt:lpstr>
      <vt:lpstr>National Standard</vt:lpstr>
      <vt:lpstr>Grade Level Expectations</vt:lpstr>
      <vt:lpstr>Checks for Understanding (2nd Grade)  Formative/Summative Assessment</vt:lpstr>
      <vt:lpstr>Student Performance Indicators (2nd Grade)  </vt:lpstr>
      <vt:lpstr>Supplemental (2nd Grade Visual Arts)  </vt:lpstr>
      <vt:lpstr>What are they?</vt:lpstr>
      <vt:lpstr>MCS and SCS Curriculum are online/ Private schools are in hard copy</vt:lpstr>
      <vt:lpstr>Conclusions</vt:lpstr>
      <vt:lpstr>Conclusions</vt:lpstr>
      <vt:lpstr>Conclusions</vt:lpstr>
      <vt:lpstr>References</vt:lpstr>
    </vt:vector>
  </TitlesOfParts>
  <Company>Shelby County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Shelby County Schools</dc:creator>
  <cp:lastModifiedBy>Shelby County Schools</cp:lastModifiedBy>
  <cp:revision>2</cp:revision>
  <dcterms:created xsi:type="dcterms:W3CDTF">2011-11-08T13:09:06Z</dcterms:created>
  <dcterms:modified xsi:type="dcterms:W3CDTF">2011-11-08T13:14:48Z</dcterms:modified>
</cp:coreProperties>
</file>